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88" r:id="rId4"/>
    <p:sldMasterId id="2147483789" r:id="rId5"/>
    <p:sldMasterId id="2147483790" r:id="rId6"/>
    <p:sldMasterId id="2147483791" r:id="rId7"/>
    <p:sldMasterId id="2147483792" r:id="rId8"/>
    <p:sldMasterId id="2147483793" r:id="rId9"/>
    <p:sldMasterId id="2147483794"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Lst>
  <p:sldSz cy="6858000" cx="9144000"/>
  <p:notesSz cx="6858000" cy="9144000"/>
  <p:embeddedFontLst>
    <p:embeddedFont>
      <p:font typeface="Allerta"/>
      <p:regular r:id="rId60"/>
    </p:embeddedFont>
    <p:embeddedFont>
      <p:font typeface="PT Sans"/>
      <p:regular r:id="rId61"/>
      <p:bold r:id="rId62"/>
      <p:italic r:id="rId63"/>
      <p:boldItalic r:id="rId64"/>
    </p:embeddedFont>
    <p:embeddedFont>
      <p:font typeface="Helvetica Neue Light"/>
      <p:regular r:id="rId65"/>
      <p:bold r:id="rId66"/>
      <p:italic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9CADF6CC-5A29-46E5-A140-9CD6007A2855}">
  <a:tblStyle styleId="{9CADF6CC-5A29-46E5-A140-9CD6007A2855}" styleName="Table_0">
    <a:wholeTbl>
      <a:tcTxStyle b="off" i="off">
        <a:font>
          <a:latin typeface="Times New Roman"/>
          <a:ea typeface="Times New Roman"/>
          <a:cs typeface="Times New Roman"/>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CF5"/>
          </a:solidFill>
        </a:fill>
      </a:tcStyle>
    </a:wholeTbl>
    <a:band1H>
      <a:tcTxStyle/>
      <a:tcStyle>
        <a:fill>
          <a:solidFill>
            <a:srgbClr val="CAD8EB"/>
          </a:solidFill>
        </a:fill>
      </a:tcStyle>
    </a:band1H>
    <a:band2H>
      <a:tcTxStyle/>
    </a:band2H>
    <a:band1V>
      <a:tcTxStyle/>
      <a:tcStyle>
        <a:fill>
          <a:solidFill>
            <a:srgbClr val="CAD8EB"/>
          </a:solidFill>
        </a:fill>
      </a:tcStyle>
    </a:band1V>
    <a:band2V>
      <a:tcTxStyle/>
    </a:band2V>
    <a:lastCol>
      <a:tcTxStyle b="on" i="off">
        <a:font>
          <a:latin typeface="Times New Roman"/>
          <a:ea typeface="Times New Roman"/>
          <a:cs typeface="Times New Roman"/>
        </a:font>
        <a:schemeClr val="lt1"/>
      </a:tcTxStyle>
      <a:tcStyle>
        <a:fill>
          <a:solidFill>
            <a:schemeClr val="accent1"/>
          </a:solidFill>
        </a:fill>
      </a:tcStyle>
    </a:lastCol>
    <a:firstCol>
      <a:tcTxStyle b="on" i="off">
        <a:font>
          <a:latin typeface="Times New Roman"/>
          <a:ea typeface="Times New Roman"/>
          <a:cs typeface="Times New Roman"/>
        </a:font>
        <a:schemeClr val="lt1"/>
      </a:tcTxStyle>
      <a:tcStyle>
        <a:fill>
          <a:solidFill>
            <a:schemeClr val="accent1"/>
          </a:solidFill>
        </a:fill>
      </a:tcStyle>
    </a:firstCol>
    <a:lastRow>
      <a:tcTxStyle b="on" i="off">
        <a:font>
          <a:latin typeface="Times New Roman"/>
          <a:ea typeface="Times New Roman"/>
          <a:cs typeface="Times New Roman"/>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Times New Roman"/>
          <a:ea typeface="Times New Roman"/>
          <a:cs typeface="Times New Roman"/>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43" Type="http://schemas.openxmlformats.org/officeDocument/2006/relationships/slide" Target="slides/slide32.xml"/><Relationship Id="rId46" Type="http://schemas.openxmlformats.org/officeDocument/2006/relationships/slide" Target="slides/slide35.xml"/><Relationship Id="rId45" Type="http://schemas.openxmlformats.org/officeDocument/2006/relationships/slide" Target="slides/slide34.xml"/><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slide" Target="slides/slide38.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32" Type="http://schemas.openxmlformats.org/officeDocument/2006/relationships/slide" Target="slides/slide21.xml"/><Relationship Id="rId35" Type="http://schemas.openxmlformats.org/officeDocument/2006/relationships/slide" Target="slides/slide24.xml"/><Relationship Id="rId34" Type="http://schemas.openxmlformats.org/officeDocument/2006/relationships/slide" Target="slides/slide23.xml"/><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62" Type="http://schemas.openxmlformats.org/officeDocument/2006/relationships/font" Target="fonts/PTSans-bold.fntdata"/><Relationship Id="rId61" Type="http://schemas.openxmlformats.org/officeDocument/2006/relationships/font" Target="fonts/PTSans-regular.fntdata"/><Relationship Id="rId20" Type="http://schemas.openxmlformats.org/officeDocument/2006/relationships/slide" Target="slides/slide9.xml"/><Relationship Id="rId64" Type="http://schemas.openxmlformats.org/officeDocument/2006/relationships/font" Target="fonts/PTSans-boldItalic.fntdata"/><Relationship Id="rId63" Type="http://schemas.openxmlformats.org/officeDocument/2006/relationships/font" Target="fonts/PTSans-italic.fntdata"/><Relationship Id="rId22" Type="http://schemas.openxmlformats.org/officeDocument/2006/relationships/slide" Target="slides/slide11.xml"/><Relationship Id="rId66" Type="http://schemas.openxmlformats.org/officeDocument/2006/relationships/font" Target="fonts/HelveticaNeueLight-bold.fntdata"/><Relationship Id="rId21" Type="http://schemas.openxmlformats.org/officeDocument/2006/relationships/slide" Target="slides/slide10.xml"/><Relationship Id="rId65" Type="http://schemas.openxmlformats.org/officeDocument/2006/relationships/font" Target="fonts/HelveticaNeueLight-regular.fntdata"/><Relationship Id="rId24" Type="http://schemas.openxmlformats.org/officeDocument/2006/relationships/slide" Target="slides/slide13.xml"/><Relationship Id="rId68" Type="http://schemas.openxmlformats.org/officeDocument/2006/relationships/font" Target="fonts/HelveticaNeueLight-boldItalic.fntdata"/><Relationship Id="rId23" Type="http://schemas.openxmlformats.org/officeDocument/2006/relationships/slide" Target="slides/slide12.xml"/><Relationship Id="rId67" Type="http://schemas.openxmlformats.org/officeDocument/2006/relationships/font" Target="fonts/HelveticaNeueLight-italic.fntdata"/><Relationship Id="rId60" Type="http://schemas.openxmlformats.org/officeDocument/2006/relationships/font" Target="fonts/Allerta-regular.fntdata"/><Relationship Id="rId26" Type="http://schemas.openxmlformats.org/officeDocument/2006/relationships/slide" Target="slides/slide15.xml"/><Relationship Id="rId25" Type="http://schemas.openxmlformats.org/officeDocument/2006/relationships/slide" Target="slides/slide14.xml"/><Relationship Id="rId28" Type="http://schemas.openxmlformats.org/officeDocument/2006/relationships/slide" Target="slides/slide17.xml"/><Relationship Id="rId27" Type="http://schemas.openxmlformats.org/officeDocument/2006/relationships/slide" Target="slides/slide16.xml"/><Relationship Id="rId29" Type="http://schemas.openxmlformats.org/officeDocument/2006/relationships/slide" Target="slides/slide18.xml"/><Relationship Id="rId51" Type="http://schemas.openxmlformats.org/officeDocument/2006/relationships/slide" Target="slides/slide40.xml"/><Relationship Id="rId50" Type="http://schemas.openxmlformats.org/officeDocument/2006/relationships/slide" Target="slides/slide39.xml"/><Relationship Id="rId53" Type="http://schemas.openxmlformats.org/officeDocument/2006/relationships/slide" Target="slides/slide42.xml"/><Relationship Id="rId52" Type="http://schemas.openxmlformats.org/officeDocument/2006/relationships/slide" Target="slides/slide41.xml"/><Relationship Id="rId11" Type="http://schemas.openxmlformats.org/officeDocument/2006/relationships/notesMaster" Target="notesMasters/notesMaster1.xml"/><Relationship Id="rId55" Type="http://schemas.openxmlformats.org/officeDocument/2006/relationships/slide" Target="slides/slide44.xml"/><Relationship Id="rId10" Type="http://schemas.openxmlformats.org/officeDocument/2006/relationships/slideMaster" Target="slideMasters/slideMaster7.xml"/><Relationship Id="rId54" Type="http://schemas.openxmlformats.org/officeDocument/2006/relationships/slide" Target="slides/slide43.xml"/><Relationship Id="rId13" Type="http://schemas.openxmlformats.org/officeDocument/2006/relationships/slide" Target="slides/slide2.xml"/><Relationship Id="rId57" Type="http://schemas.openxmlformats.org/officeDocument/2006/relationships/slide" Target="slides/slide46.xml"/><Relationship Id="rId12" Type="http://schemas.openxmlformats.org/officeDocument/2006/relationships/slide" Target="slides/slide1.xml"/><Relationship Id="rId56" Type="http://schemas.openxmlformats.org/officeDocument/2006/relationships/slide" Target="slides/slide45.xml"/><Relationship Id="rId15" Type="http://schemas.openxmlformats.org/officeDocument/2006/relationships/slide" Target="slides/slide4.xml"/><Relationship Id="rId59" Type="http://schemas.openxmlformats.org/officeDocument/2006/relationships/slide" Target="slides/slide48.xml"/><Relationship Id="rId14" Type="http://schemas.openxmlformats.org/officeDocument/2006/relationships/slide" Target="slides/slide3.xml"/><Relationship Id="rId58" Type="http://schemas.openxmlformats.org/officeDocument/2006/relationships/slide" Target="slides/slide47.xml"/><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1200"/>
              <a:buFont typeface="Lucida Sans"/>
              <a:buNone/>
              <a:defRPr b="0" i="0" sz="1200" u="none" cap="none" strike="noStrike">
                <a:solidFill>
                  <a:schemeClr val="dk1"/>
                </a:solidFill>
                <a:latin typeface="Lucida Sans"/>
                <a:ea typeface="Lucida Sans"/>
                <a:cs typeface="Lucida Sans"/>
                <a:sym typeface="Lucida Sans"/>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chemeClr val="dk1"/>
              </a:buClr>
              <a:buSzPts val="1200"/>
              <a:buFont typeface="Lucida Sans"/>
              <a:buNone/>
              <a:defRPr b="0" i="0" sz="1200" u="none" cap="none" strike="noStrike">
                <a:solidFill>
                  <a:schemeClr val="dk1"/>
                </a:solidFill>
                <a:latin typeface="Lucida Sans"/>
                <a:ea typeface="Lucida Sans"/>
                <a:cs typeface="Lucida Sans"/>
                <a:sym typeface="Lucida Sans"/>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lvl1pPr indent="-304800" lvl="0" marL="4572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1pPr>
            <a:lvl2pPr indent="-304800" lvl="1" marL="9144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2pPr>
            <a:lvl3pPr indent="-304800" lvl="2" marL="13716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3pPr>
            <a:lvl4pPr indent="-304800" lvl="3" marL="18288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4pPr>
            <a:lvl5pPr indent="-304800" lvl="4" marL="22860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5pPr>
            <a:lvl6pPr indent="-304800" lvl="5" marL="27432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6pPr>
            <a:lvl7pPr indent="-304800" lvl="6" marL="32004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7pPr>
            <a:lvl8pPr indent="-304800" lvl="7" marL="36576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8pPr>
            <a:lvl9pPr indent="-304800" lvl="8" marL="41148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1"/>
              </a:buClr>
              <a:buSzPts val="1200"/>
              <a:buFont typeface="Lucida Sans"/>
              <a:buNone/>
              <a:defRPr b="0" i="0" sz="1200" u="none" cap="none" strike="noStrike">
                <a:solidFill>
                  <a:schemeClr val="dk1"/>
                </a:solidFill>
                <a:latin typeface="Lucida Sans"/>
                <a:ea typeface="Lucida Sans"/>
                <a:cs typeface="Lucida Sans"/>
                <a:sym typeface="Lucida Sans"/>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Lucida Sans"/>
              <a:buNone/>
            </a:pPr>
            <a:fld id="{00000000-1234-1234-1234-123412341234}" type="slidenum">
              <a:rPr b="0" i="0" lang="en-US" sz="1200" u="none" cap="none" strike="noStrike">
                <a:solidFill>
                  <a:schemeClr val="dk1"/>
                </a:solidFill>
                <a:latin typeface="Lucida Sans"/>
                <a:ea typeface="Lucida Sans"/>
                <a:cs typeface="Lucida Sans"/>
                <a:sym typeface="Lucida Sans"/>
              </a:rPr>
              <a:t>‹#›</a:t>
            </a:fld>
            <a:endParaRPr b="0" i="0" sz="1200" u="none" cap="none" strike="noStrike">
              <a:solidFill>
                <a:schemeClr val="dk1"/>
              </a:solidFill>
              <a:latin typeface="Lucida Sans"/>
              <a:ea typeface="Lucida Sans"/>
              <a:cs typeface="Lucida Sans"/>
              <a:sym typeface="Lucida Sans"/>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ettingsmart.com/2018/07/the-research-base-for-formative-assessment/"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7" name="Shape 1057"/>
        <p:cNvGrpSpPr/>
        <p:nvPr/>
      </p:nvGrpSpPr>
      <p:grpSpPr>
        <a:xfrm>
          <a:off x="0" y="0"/>
          <a:ext cx="0" cy="0"/>
          <a:chOff x="0" y="0"/>
          <a:chExt cx="0" cy="0"/>
        </a:xfrm>
      </p:grpSpPr>
      <p:sp>
        <p:nvSpPr>
          <p:cNvPr id="1058" name="Google Shape;1058;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9" name="Google Shape;1059;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rPr lang="en-US"/>
              <a:t>F</a:t>
            </a:r>
            <a:r>
              <a:rPr lang="en-US"/>
              <a:t>irst timer poll</a:t>
            </a:r>
            <a:endParaRPr/>
          </a:p>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Lucida Sans"/>
                <a:ea typeface="Lucida Sans"/>
                <a:cs typeface="Lucida Sans"/>
                <a:sym typeface="Lucida Sans"/>
              </a:rPr>
              <a:t>Handouts:</a:t>
            </a:r>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Lucida Sans"/>
              <a:ea typeface="Lucida Sans"/>
              <a:cs typeface="Lucida Sans"/>
              <a:sym typeface="Lucida Sans"/>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Lucida Sans"/>
              <a:ea typeface="Lucida Sans"/>
              <a:cs typeface="Lucida Sans"/>
              <a:sym typeface="Lucida Sans"/>
            </a:endParaRPr>
          </a:p>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Lucida Sans"/>
                <a:ea typeface="Lucida Sans"/>
                <a:cs typeface="Lucida Sans"/>
                <a:sym typeface="Lucida Sans"/>
              </a:rPr>
              <a:t>While we’re waiting, we’d like you to participate in a quick poll so we can get an understanding of who’s on the webinar with us tonight.</a:t>
            </a:r>
            <a:endParaRPr/>
          </a:p>
        </p:txBody>
      </p:sp>
      <p:sp>
        <p:nvSpPr>
          <p:cNvPr id="1060" name="Google Shape;1060;p3: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Lucida Sans"/>
                <a:ea typeface="Lucida Sans"/>
                <a:cs typeface="Lucida Sans"/>
                <a:sym typeface="Lucida Sans"/>
              </a:rPr>
              <a:t>‹#›</a:t>
            </a:fld>
            <a:endParaRPr b="0" i="0" sz="1200" u="none" cap="none" strike="noStrike">
              <a:solidFill>
                <a:schemeClr val="dk1"/>
              </a:solidFill>
              <a:latin typeface="Lucida Sans"/>
              <a:ea typeface="Lucida Sans"/>
              <a:cs typeface="Lucida Sans"/>
              <a:sym typeface="Lucida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6" name="Shape 1136"/>
        <p:cNvGrpSpPr/>
        <p:nvPr/>
      </p:nvGrpSpPr>
      <p:grpSpPr>
        <a:xfrm>
          <a:off x="0" y="0"/>
          <a:ext cx="0" cy="0"/>
          <a:chOff x="0" y="0"/>
          <a:chExt cx="0" cy="0"/>
        </a:xfrm>
      </p:grpSpPr>
      <p:sp>
        <p:nvSpPr>
          <p:cNvPr id="1137" name="Google Shape;1137;g5f2d55472e_0_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38" name="Google Shape;1138;g5f2d55472e_0_2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g5f2d55472e_0_2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5" name="Shape 1145"/>
        <p:cNvGrpSpPr/>
        <p:nvPr/>
      </p:nvGrpSpPr>
      <p:grpSpPr>
        <a:xfrm>
          <a:off x="0" y="0"/>
          <a:ext cx="0" cy="0"/>
          <a:chOff x="0" y="0"/>
          <a:chExt cx="0" cy="0"/>
        </a:xfrm>
      </p:grpSpPr>
      <p:sp>
        <p:nvSpPr>
          <p:cNvPr id="1146" name="Google Shape;1146;g5f2d55472e_0_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47" name="Google Shape;1147;g5f2d55472e_0_1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g5f2d55472e_0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3" name="Shape 1153"/>
        <p:cNvGrpSpPr/>
        <p:nvPr/>
      </p:nvGrpSpPr>
      <p:grpSpPr>
        <a:xfrm>
          <a:off x="0" y="0"/>
          <a:ext cx="0" cy="0"/>
          <a:chOff x="0" y="0"/>
          <a:chExt cx="0" cy="0"/>
        </a:xfrm>
      </p:grpSpPr>
      <p:sp>
        <p:nvSpPr>
          <p:cNvPr id="1154" name="Google Shape;1154;g5f2d55472e_0_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55" name="Google Shape;1155;g5f2d55472e_0_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g5f2d55472e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1" name="Shape 1161"/>
        <p:cNvGrpSpPr/>
        <p:nvPr/>
      </p:nvGrpSpPr>
      <p:grpSpPr>
        <a:xfrm>
          <a:off x="0" y="0"/>
          <a:ext cx="0" cy="0"/>
          <a:chOff x="0" y="0"/>
          <a:chExt cx="0" cy="0"/>
        </a:xfrm>
      </p:grpSpPr>
      <p:sp>
        <p:nvSpPr>
          <p:cNvPr id="1162" name="Google Shape;1162;g5f2d55472e_0_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63" name="Google Shape;1163;g5f2d55472e_0_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g5f2d55472e_0_2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9" name="Shape 1169"/>
        <p:cNvGrpSpPr/>
        <p:nvPr/>
      </p:nvGrpSpPr>
      <p:grpSpPr>
        <a:xfrm>
          <a:off x="0" y="0"/>
          <a:ext cx="0" cy="0"/>
          <a:chOff x="0" y="0"/>
          <a:chExt cx="0" cy="0"/>
        </a:xfrm>
      </p:grpSpPr>
      <p:sp>
        <p:nvSpPr>
          <p:cNvPr id="1170" name="Google Shape;1170;g5f2d55472e_0_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71" name="Google Shape;1171;g5f2d55472e_0_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g5f2d55472e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5" name="Shape 1175"/>
        <p:cNvGrpSpPr/>
        <p:nvPr/>
      </p:nvGrpSpPr>
      <p:grpSpPr>
        <a:xfrm>
          <a:off x="0" y="0"/>
          <a:ext cx="0" cy="0"/>
          <a:chOff x="0" y="0"/>
          <a:chExt cx="0" cy="0"/>
        </a:xfrm>
      </p:grpSpPr>
      <p:sp>
        <p:nvSpPr>
          <p:cNvPr id="1176" name="Google Shape;1176;g5f2d55472e_0_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77" name="Google Shape;1177;g5f2d55472e_0_3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g5f2d55472e_0_3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4" name="Shape 1184"/>
        <p:cNvGrpSpPr/>
        <p:nvPr/>
      </p:nvGrpSpPr>
      <p:grpSpPr>
        <a:xfrm>
          <a:off x="0" y="0"/>
          <a:ext cx="0" cy="0"/>
          <a:chOff x="0" y="0"/>
          <a:chExt cx="0" cy="0"/>
        </a:xfrm>
      </p:grpSpPr>
      <p:sp>
        <p:nvSpPr>
          <p:cNvPr id="1185" name="Google Shape;1185;g2f8331e4bd_1_54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Lucida Sans"/>
              <a:buNone/>
            </a:pPr>
            <a:r>
              <a:t/>
            </a:r>
            <a:endParaRPr b="0" i="0" sz="1100" u="none" cap="none" strike="noStrike">
              <a:solidFill>
                <a:schemeClr val="dk1"/>
              </a:solidFill>
              <a:latin typeface="Calibri"/>
              <a:ea typeface="Calibri"/>
              <a:cs typeface="Calibri"/>
              <a:sym typeface="Calibri"/>
            </a:endParaRPr>
          </a:p>
        </p:txBody>
      </p:sp>
      <p:sp>
        <p:nvSpPr>
          <p:cNvPr id="1186" name="Google Shape;1186;g2f8331e4bd_1_5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0" name="Shape 1190"/>
        <p:cNvGrpSpPr/>
        <p:nvPr/>
      </p:nvGrpSpPr>
      <p:grpSpPr>
        <a:xfrm>
          <a:off x="0" y="0"/>
          <a:ext cx="0" cy="0"/>
          <a:chOff x="0" y="0"/>
          <a:chExt cx="0" cy="0"/>
        </a:xfrm>
      </p:grpSpPr>
      <p:sp>
        <p:nvSpPr>
          <p:cNvPr id="1191" name="Google Shape;1191;g2f8331e4bd_1_5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2" name="Google Shape;1192;g2f8331e4bd_1_54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100" u="none" cap="none" strike="noStrike">
              <a:solidFill>
                <a:schemeClr val="dk1"/>
              </a:solidFill>
              <a:latin typeface="Calibri"/>
              <a:ea typeface="Calibri"/>
              <a:cs typeface="Calibri"/>
              <a:sym typeface="Calibri"/>
            </a:endParaRPr>
          </a:p>
        </p:txBody>
      </p:sp>
      <p:sp>
        <p:nvSpPr>
          <p:cNvPr id="1193" name="Google Shape;1193;g2f8331e4bd_1_5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6" name="Shape 1196"/>
        <p:cNvGrpSpPr/>
        <p:nvPr/>
      </p:nvGrpSpPr>
      <p:grpSpPr>
        <a:xfrm>
          <a:off x="0" y="0"/>
          <a:ext cx="0" cy="0"/>
          <a:chOff x="0" y="0"/>
          <a:chExt cx="0" cy="0"/>
        </a:xfrm>
      </p:grpSpPr>
      <p:sp>
        <p:nvSpPr>
          <p:cNvPr id="1197" name="Google Shape;1197;g60fd6b5345_0_4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98" name="Google Shape;1198;g60fd6b5345_0_4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solidFill>
                  <a:srgbClr val="3C4043"/>
                </a:solidFill>
                <a:highlight>
                  <a:schemeClr val="lt1"/>
                </a:highlight>
                <a:latin typeface="Arial"/>
                <a:ea typeface="Arial"/>
                <a:cs typeface="Arial"/>
                <a:sym typeface="Arial"/>
              </a:rPr>
              <a:t>The achievement gains associated with formative assessment have been described as “among the largest ever reported for educational interventions”.</a:t>
            </a:r>
            <a:endParaRPr sz="1100">
              <a:solidFill>
                <a:srgbClr val="3C4043"/>
              </a:solidFill>
              <a:highlight>
                <a:schemeClr val="lt1"/>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solidFill>
                  <a:srgbClr val="3C4043"/>
                </a:solidFill>
                <a:highlight>
                  <a:schemeClr val="lt1"/>
                </a:highlight>
                <a:latin typeface="Arial"/>
                <a:ea typeface="Arial"/>
                <a:cs typeface="Arial"/>
                <a:sym typeface="Arial"/>
              </a:rPr>
              <a:t>The study carried out by the OECD’s Centre for Educational Research and Innovation (CERI) supports these findings. Formative assessment also improves equity of student outcomes. Schools which use formative assessment show not only general gains in academic achievement, but also particularly high gains for previously underachieving students. Attendance and retention of learning are also improved, as well as the quality of students’ work. (Source- Formative Assessment: Improving Learning in Secondary Classrooms by OECD) but there are many others. This article has a nice summary of the most commonly cited sources we use: </a:t>
            </a:r>
            <a:r>
              <a:rPr lang="en-US" sz="1100" u="sng">
                <a:solidFill>
                  <a:srgbClr val="1A73E8"/>
                </a:solidFill>
                <a:highlight>
                  <a:schemeClr val="lt1"/>
                </a:highlight>
                <a:latin typeface="Arial"/>
                <a:ea typeface="Arial"/>
                <a:cs typeface="Arial"/>
                <a:sym typeface="Arial"/>
                <a:hlinkClick r:id="rId2"/>
              </a:rPr>
              <a:t>https://www.gettingsmart.com/2018/07/the-research-base-for-formative-assessment/</a:t>
            </a:r>
            <a:endParaRPr sz="11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p:txBody>
      </p:sp>
      <p:sp>
        <p:nvSpPr>
          <p:cNvPr id="1199" name="Google Shape;1199;g60fd6b5345_0_44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6" name="Shape 1206"/>
        <p:cNvGrpSpPr/>
        <p:nvPr/>
      </p:nvGrpSpPr>
      <p:grpSpPr>
        <a:xfrm>
          <a:off x="0" y="0"/>
          <a:ext cx="0" cy="0"/>
          <a:chOff x="0" y="0"/>
          <a:chExt cx="0" cy="0"/>
        </a:xfrm>
      </p:grpSpPr>
      <p:sp>
        <p:nvSpPr>
          <p:cNvPr id="1207" name="Google Shape;1207;g60fd6b5345_0_45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08" name="Google Shape;1208;g60fd6b5345_0_45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b="1" lang="en-US" sz="1400">
                <a:latin typeface="Arial"/>
                <a:ea typeface="Arial"/>
                <a:cs typeface="Arial"/>
                <a:sym typeface="Arial"/>
              </a:rPr>
              <a:t>Big Idea:</a:t>
            </a:r>
            <a:r>
              <a:rPr lang="en-US" sz="1400">
                <a:latin typeface="Arial"/>
                <a:ea typeface="Arial"/>
                <a:cs typeface="Arial"/>
                <a:sym typeface="Arial"/>
              </a:rPr>
              <a:t> The main message on formative assessment is that it is a process, occurring during instruction, and the purpose is to provide information to the teacher and students to adjust instruction and learning. </a:t>
            </a:r>
            <a:endParaRPr sz="1400">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b="1" lang="en-US" sz="1400">
                <a:latin typeface="Arial"/>
                <a:ea typeface="Arial"/>
                <a:cs typeface="Arial"/>
                <a:sym typeface="Arial"/>
              </a:rPr>
              <a:t>Details:</a:t>
            </a:r>
            <a:endParaRPr b="1" sz="1400">
              <a:latin typeface="Arial"/>
              <a:ea typeface="Arial"/>
              <a:cs typeface="Arial"/>
              <a:sym typeface="Arial"/>
            </a:endParaRPr>
          </a:p>
          <a:p>
            <a:pPr indent="-171450" lvl="0" marL="311150" rtl="0" algn="l">
              <a:spcBef>
                <a:spcPts val="0"/>
              </a:spcBef>
              <a:spcAft>
                <a:spcPts val="0"/>
              </a:spcAft>
              <a:buSzPts val="1400"/>
              <a:buFont typeface="Arial"/>
              <a:buChar char="•"/>
            </a:pPr>
            <a:r>
              <a:rPr lang="en-US" sz="1400">
                <a:latin typeface="Arial"/>
                <a:ea typeface="Arial"/>
                <a:cs typeface="Arial"/>
                <a:sym typeface="Arial"/>
              </a:rPr>
              <a:t>Formative assessment practices can take many forms to fulfil the purpose. </a:t>
            </a:r>
            <a:endParaRPr sz="1400">
              <a:latin typeface="Arial"/>
              <a:ea typeface="Arial"/>
              <a:cs typeface="Arial"/>
              <a:sym typeface="Arial"/>
            </a:endParaRPr>
          </a:p>
          <a:p>
            <a:pPr indent="-171450" lvl="1" marL="768350" rtl="0" algn="l">
              <a:spcBef>
                <a:spcPts val="0"/>
              </a:spcBef>
              <a:spcAft>
                <a:spcPts val="0"/>
              </a:spcAft>
              <a:buSzPts val="1400"/>
              <a:buFont typeface="Arial"/>
              <a:buChar char="•"/>
            </a:pPr>
            <a:r>
              <a:rPr lang="en-US" sz="1400">
                <a:latin typeface="Arial"/>
                <a:ea typeface="Arial"/>
                <a:cs typeface="Arial"/>
                <a:sym typeface="Arial"/>
              </a:rPr>
              <a:t>Formative assessment could be the questions that a teacher poses to the whole class, small groups for discussion, or individual students to better understand how students are thinking about the content of the lesson in order to adjust instruction to help students meet the learning objectives.</a:t>
            </a:r>
            <a:endParaRPr sz="1400">
              <a:latin typeface="Arial"/>
              <a:ea typeface="Arial"/>
              <a:cs typeface="Arial"/>
              <a:sym typeface="Arial"/>
            </a:endParaRPr>
          </a:p>
          <a:p>
            <a:pPr indent="-171450" lvl="1" marL="768350" rtl="0" algn="l">
              <a:spcBef>
                <a:spcPts val="0"/>
              </a:spcBef>
              <a:spcAft>
                <a:spcPts val="0"/>
              </a:spcAft>
              <a:buSzPts val="1400"/>
              <a:buFont typeface="Arial"/>
              <a:buChar char="•"/>
            </a:pPr>
            <a:r>
              <a:rPr lang="en-US" sz="1400">
                <a:latin typeface="Arial"/>
                <a:ea typeface="Arial"/>
                <a:cs typeface="Arial"/>
                <a:sym typeface="Arial"/>
              </a:rPr>
              <a:t>Formative assessment could be a problem set or writing prompt (ungraded) the teacher gives to see what students are retaining and adjust planning for an upcoming lesson.</a:t>
            </a:r>
            <a:endParaRPr sz="1400">
              <a:latin typeface="Arial"/>
              <a:ea typeface="Arial"/>
              <a:cs typeface="Arial"/>
              <a:sym typeface="Arial"/>
            </a:endParaRPr>
          </a:p>
          <a:p>
            <a:pPr indent="-171450" lvl="0" marL="311150" rtl="0" algn="l">
              <a:spcBef>
                <a:spcPts val="0"/>
              </a:spcBef>
              <a:spcAft>
                <a:spcPts val="0"/>
              </a:spcAft>
              <a:buSzPts val="1400"/>
              <a:buFont typeface="Arial"/>
              <a:buChar char="•"/>
            </a:pPr>
            <a:r>
              <a:rPr lang="en-US" sz="1400">
                <a:latin typeface="Arial"/>
                <a:ea typeface="Arial"/>
                <a:cs typeface="Arial"/>
                <a:sym typeface="Arial"/>
              </a:rPr>
              <a:t>While there can be many ways to assess formatively, it is important to remember that the purpose is for teachers and students to improve the learning process. Feedback to students should be specific, evidenced-based, and connected to the learning objectives/instructional outcomes for the lesson. Therefore, any data gathered is for that individual classroom use only. </a:t>
            </a:r>
            <a:endParaRPr sz="1400">
              <a:latin typeface="Arial"/>
              <a:ea typeface="Arial"/>
              <a:cs typeface="Arial"/>
              <a:sym typeface="Arial"/>
            </a:endParaRPr>
          </a:p>
        </p:txBody>
      </p:sp>
      <p:sp>
        <p:nvSpPr>
          <p:cNvPr id="1209" name="Google Shape;1209;g60fd6b5345_0_45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9" name="Shape 1069"/>
        <p:cNvGrpSpPr/>
        <p:nvPr/>
      </p:nvGrpSpPr>
      <p:grpSpPr>
        <a:xfrm>
          <a:off x="0" y="0"/>
          <a:ext cx="0" cy="0"/>
          <a:chOff x="0" y="0"/>
          <a:chExt cx="0" cy="0"/>
        </a:xfrm>
      </p:grpSpPr>
      <p:sp>
        <p:nvSpPr>
          <p:cNvPr id="1070" name="Google Shape;1070;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1" name="Google Shape;1071;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t/>
            </a:r>
            <a:endParaRPr/>
          </a:p>
        </p:txBody>
      </p:sp>
      <p:sp>
        <p:nvSpPr>
          <p:cNvPr id="1072" name="Google Shape;1072;p6: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Lucida Sans"/>
                <a:ea typeface="Lucida Sans"/>
                <a:cs typeface="Lucida Sans"/>
                <a:sym typeface="Lucida Sans"/>
              </a:rPr>
              <a:t>‹#›</a:t>
            </a:fld>
            <a:endParaRPr b="0" i="0" sz="1200" u="none" cap="none" strike="noStrike">
              <a:solidFill>
                <a:schemeClr val="dk1"/>
              </a:solidFill>
              <a:latin typeface="Lucida Sans"/>
              <a:ea typeface="Lucida Sans"/>
              <a:cs typeface="Lucida Sans"/>
              <a:sym typeface="Lucida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6" name="Shape 1216"/>
        <p:cNvGrpSpPr/>
        <p:nvPr/>
      </p:nvGrpSpPr>
      <p:grpSpPr>
        <a:xfrm>
          <a:off x="0" y="0"/>
          <a:ext cx="0" cy="0"/>
          <a:chOff x="0" y="0"/>
          <a:chExt cx="0" cy="0"/>
        </a:xfrm>
      </p:grpSpPr>
      <p:sp>
        <p:nvSpPr>
          <p:cNvPr id="1217" name="Google Shape;1217;g60fd6b5345_0_49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18" name="Google Shape;1218;g60fd6b5345_0_49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1100">
                <a:latin typeface="Arial"/>
                <a:ea typeface="Arial"/>
                <a:cs typeface="Arial"/>
                <a:sym typeface="Arial"/>
              </a:rPr>
              <a:t>Big Idea:</a:t>
            </a:r>
            <a:r>
              <a:rPr lang="en-US" sz="1100">
                <a:latin typeface="Arial"/>
                <a:ea typeface="Arial"/>
                <a:cs typeface="Arial"/>
                <a:sym typeface="Arial"/>
              </a:rPr>
              <a:t> As this is a process occurring during instruction, here are some in the moment examples that provide information to the teacher and students to adjust instruction and learning. </a:t>
            </a:r>
            <a:endParaRPr sz="1100">
              <a:latin typeface="Arial"/>
              <a:ea typeface="Arial"/>
              <a:cs typeface="Arial"/>
              <a:sym typeface="Arial"/>
            </a:endParaRPr>
          </a:p>
          <a:p>
            <a:pPr indent="0" lvl="0" marL="0" rtl="0" algn="l">
              <a:spcBef>
                <a:spcPts val="0"/>
              </a:spcBef>
              <a:spcAft>
                <a:spcPts val="0"/>
              </a:spcAft>
              <a:buNone/>
            </a:pPr>
            <a:r>
              <a:rPr b="1" lang="en-US" sz="1100">
                <a:latin typeface="Arial"/>
                <a:ea typeface="Arial"/>
                <a:cs typeface="Arial"/>
                <a:sym typeface="Arial"/>
              </a:rPr>
              <a:t>Details:</a:t>
            </a:r>
            <a:endParaRPr b="1" sz="1100">
              <a:latin typeface="Arial"/>
              <a:ea typeface="Arial"/>
              <a:cs typeface="Arial"/>
              <a:sym typeface="Arial"/>
            </a:endParaRPr>
          </a:p>
          <a:p>
            <a:pPr indent="-152400" lvl="0" marL="311150" rtl="0" algn="l">
              <a:spcBef>
                <a:spcPts val="0"/>
              </a:spcBef>
              <a:spcAft>
                <a:spcPts val="0"/>
              </a:spcAft>
              <a:buSzPts val="1100"/>
              <a:buFont typeface="Arial"/>
              <a:buChar char="•"/>
            </a:pPr>
            <a:r>
              <a:rPr lang="en-US" sz="1100">
                <a:latin typeface="Arial"/>
                <a:ea typeface="Arial"/>
                <a:cs typeface="Arial"/>
                <a:sym typeface="Arial"/>
              </a:rPr>
              <a:t>Formative assessment practices can take many forms as checks for understanding.</a:t>
            </a:r>
            <a:endParaRPr sz="1100">
              <a:latin typeface="Arial"/>
              <a:ea typeface="Arial"/>
              <a:cs typeface="Arial"/>
              <a:sym typeface="Arial"/>
            </a:endParaRPr>
          </a:p>
          <a:p>
            <a:pPr indent="-152400" lvl="0" marL="311150" rtl="0" algn="l">
              <a:spcBef>
                <a:spcPts val="0"/>
              </a:spcBef>
              <a:spcAft>
                <a:spcPts val="0"/>
              </a:spcAft>
              <a:buSzPts val="1100"/>
              <a:buFont typeface="Arial"/>
              <a:buChar char="•"/>
            </a:pPr>
            <a:r>
              <a:rPr lang="en-US" sz="1100">
                <a:latin typeface="Arial"/>
                <a:ea typeface="Arial"/>
                <a:cs typeface="Arial"/>
                <a:sym typeface="Arial"/>
              </a:rPr>
              <a:t>These can occur in the domains of reading, writing, speaking, and listening</a:t>
            </a:r>
            <a:endParaRPr sz="1100">
              <a:latin typeface="Arial"/>
              <a:ea typeface="Arial"/>
              <a:cs typeface="Arial"/>
              <a:sym typeface="Arial"/>
            </a:endParaRPr>
          </a:p>
          <a:p>
            <a:pPr indent="-152400" lvl="0" marL="311150" rtl="0" algn="l">
              <a:spcBef>
                <a:spcPts val="0"/>
              </a:spcBef>
              <a:spcAft>
                <a:spcPts val="0"/>
              </a:spcAft>
              <a:buSzPts val="1100"/>
              <a:buFont typeface="Arial"/>
              <a:buChar char="•"/>
            </a:pPr>
            <a:r>
              <a:rPr lang="en-US" sz="1100">
                <a:latin typeface="Arial"/>
                <a:ea typeface="Arial"/>
                <a:cs typeface="Arial"/>
                <a:sym typeface="Arial"/>
              </a:rPr>
              <a:t>While there can be many ways to assess formatively, it is important to remember that the purpose is for teachers and students to improve the learning process. Feedback to students should be specific, evidenced-based, and connected to the learning objectives/instructional outcomes for the lesson. Therefore, any data gathered is for that individual classroom use only. </a:t>
            </a:r>
            <a:endParaRPr sz="1100">
              <a:latin typeface="Arial"/>
              <a:ea typeface="Arial"/>
              <a:cs typeface="Arial"/>
              <a:sym typeface="Arial"/>
            </a:endParaRPr>
          </a:p>
        </p:txBody>
      </p:sp>
      <p:sp>
        <p:nvSpPr>
          <p:cNvPr id="1219" name="Google Shape;1219;g60fd6b5345_0_49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4" name="Shape 1224"/>
        <p:cNvGrpSpPr/>
        <p:nvPr/>
      </p:nvGrpSpPr>
      <p:grpSpPr>
        <a:xfrm>
          <a:off x="0" y="0"/>
          <a:ext cx="0" cy="0"/>
          <a:chOff x="0" y="0"/>
          <a:chExt cx="0" cy="0"/>
        </a:xfrm>
      </p:grpSpPr>
      <p:sp>
        <p:nvSpPr>
          <p:cNvPr id="1225" name="Google Shape;1225;g6072bf6305_0_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26" name="Google Shape;1226;g6072bf6305_0_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1100">
                <a:latin typeface="Arial"/>
                <a:ea typeface="Arial"/>
                <a:cs typeface="Arial"/>
                <a:sym typeface="Arial"/>
              </a:rPr>
              <a:t>Big Idea:</a:t>
            </a:r>
            <a:r>
              <a:rPr lang="en-US" sz="1100">
                <a:latin typeface="Arial"/>
                <a:ea typeface="Arial"/>
                <a:cs typeface="Arial"/>
                <a:sym typeface="Arial"/>
              </a:rPr>
              <a:t> As this is a process occurring during instruction, here are some in the moment examples that provide information to the teacher and students to adjust instruction and learning. </a:t>
            </a:r>
            <a:endParaRPr sz="1100">
              <a:latin typeface="Arial"/>
              <a:ea typeface="Arial"/>
              <a:cs typeface="Arial"/>
              <a:sym typeface="Arial"/>
            </a:endParaRPr>
          </a:p>
          <a:p>
            <a:pPr indent="0" lvl="0" marL="0" rtl="0" algn="l">
              <a:spcBef>
                <a:spcPts val="0"/>
              </a:spcBef>
              <a:spcAft>
                <a:spcPts val="0"/>
              </a:spcAft>
              <a:buNone/>
            </a:pPr>
            <a:r>
              <a:rPr b="1" lang="en-US" sz="1100">
                <a:latin typeface="Arial"/>
                <a:ea typeface="Arial"/>
                <a:cs typeface="Arial"/>
                <a:sym typeface="Arial"/>
              </a:rPr>
              <a:t>Details:</a:t>
            </a:r>
            <a:endParaRPr b="1" sz="1100">
              <a:latin typeface="Arial"/>
              <a:ea typeface="Arial"/>
              <a:cs typeface="Arial"/>
              <a:sym typeface="Arial"/>
            </a:endParaRPr>
          </a:p>
          <a:p>
            <a:pPr indent="-152400" lvl="0" marL="311150" rtl="0" algn="l">
              <a:spcBef>
                <a:spcPts val="0"/>
              </a:spcBef>
              <a:spcAft>
                <a:spcPts val="0"/>
              </a:spcAft>
              <a:buSzPts val="1100"/>
              <a:buFont typeface="Arial"/>
              <a:buChar char="•"/>
            </a:pPr>
            <a:r>
              <a:rPr lang="en-US" sz="1100">
                <a:latin typeface="Arial"/>
                <a:ea typeface="Arial"/>
                <a:cs typeface="Arial"/>
                <a:sym typeface="Arial"/>
              </a:rPr>
              <a:t>Formative assessment practices can take many forms as checks for understanding.</a:t>
            </a:r>
            <a:endParaRPr sz="1100">
              <a:latin typeface="Arial"/>
              <a:ea typeface="Arial"/>
              <a:cs typeface="Arial"/>
              <a:sym typeface="Arial"/>
            </a:endParaRPr>
          </a:p>
          <a:p>
            <a:pPr indent="-152400" lvl="0" marL="311150" rtl="0" algn="l">
              <a:spcBef>
                <a:spcPts val="0"/>
              </a:spcBef>
              <a:spcAft>
                <a:spcPts val="0"/>
              </a:spcAft>
              <a:buSzPts val="1100"/>
              <a:buFont typeface="Arial"/>
              <a:buChar char="•"/>
            </a:pPr>
            <a:r>
              <a:rPr lang="en-US" sz="1100">
                <a:latin typeface="Arial"/>
                <a:ea typeface="Arial"/>
                <a:cs typeface="Arial"/>
                <a:sym typeface="Arial"/>
              </a:rPr>
              <a:t>These can occur in the domains of reading, writing, speaking, and listening</a:t>
            </a:r>
            <a:endParaRPr sz="1100">
              <a:latin typeface="Arial"/>
              <a:ea typeface="Arial"/>
              <a:cs typeface="Arial"/>
              <a:sym typeface="Arial"/>
            </a:endParaRPr>
          </a:p>
          <a:p>
            <a:pPr indent="-152400" lvl="0" marL="311150" rtl="0" algn="l">
              <a:spcBef>
                <a:spcPts val="0"/>
              </a:spcBef>
              <a:spcAft>
                <a:spcPts val="0"/>
              </a:spcAft>
              <a:buSzPts val="1100"/>
              <a:buFont typeface="Arial"/>
              <a:buChar char="•"/>
            </a:pPr>
            <a:r>
              <a:rPr lang="en-US" sz="1100">
                <a:latin typeface="Arial"/>
                <a:ea typeface="Arial"/>
                <a:cs typeface="Arial"/>
                <a:sym typeface="Arial"/>
              </a:rPr>
              <a:t>While there can be many ways to assess formatively, it is important to remember that the purpose is for teachers and students to improve the learning process. Feedback to students should be specific, evidenced-based, and connected to the learning objectives/instructional outcomes for the lesson. Therefore, any data gathered is for that individual classroom use only. </a:t>
            </a:r>
            <a:endParaRPr sz="1100">
              <a:latin typeface="Arial"/>
              <a:ea typeface="Arial"/>
              <a:cs typeface="Arial"/>
              <a:sym typeface="Arial"/>
            </a:endParaRPr>
          </a:p>
        </p:txBody>
      </p:sp>
      <p:sp>
        <p:nvSpPr>
          <p:cNvPr id="1227" name="Google Shape;1227;g6072bf6305_0_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2" name="Shape 1232"/>
        <p:cNvGrpSpPr/>
        <p:nvPr/>
      </p:nvGrpSpPr>
      <p:grpSpPr>
        <a:xfrm>
          <a:off x="0" y="0"/>
          <a:ext cx="0" cy="0"/>
          <a:chOff x="0" y="0"/>
          <a:chExt cx="0" cy="0"/>
        </a:xfrm>
      </p:grpSpPr>
      <p:sp>
        <p:nvSpPr>
          <p:cNvPr id="1233" name="Google Shape;1233;g60fd6b5345_0_47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34" name="Google Shape;1234;g60fd6b5345_0_47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100">
                <a:latin typeface="Arial"/>
                <a:ea typeface="Arial"/>
                <a:cs typeface="Arial"/>
                <a:sym typeface="Arial"/>
              </a:rPr>
              <a:t>Big idea: All educators should be empowered to be diagnosticians in their own setting! </a:t>
            </a:r>
            <a:endParaRPr sz="11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None/>
            </a:pPr>
            <a:r>
              <a:rPr lang="en-US" sz="1100">
                <a:latin typeface="Arial"/>
                <a:ea typeface="Arial"/>
                <a:cs typeface="Arial"/>
                <a:sym typeface="Arial"/>
              </a:rPr>
              <a:t>Notes: </a:t>
            </a:r>
            <a:br>
              <a:rPr lang="en-US" sz="1100">
                <a:latin typeface="Arial"/>
                <a:ea typeface="Arial"/>
                <a:cs typeface="Arial"/>
                <a:sym typeface="Arial"/>
              </a:rPr>
            </a:br>
            <a:endParaRPr sz="1100">
              <a:latin typeface="Arial"/>
              <a:ea typeface="Arial"/>
              <a:cs typeface="Arial"/>
              <a:sym typeface="Arial"/>
            </a:endParaRPr>
          </a:p>
          <a:p>
            <a:pPr indent="-298450" lvl="0" marL="457200" rtl="0" algn="l">
              <a:spcBef>
                <a:spcPts val="0"/>
              </a:spcBef>
              <a:spcAft>
                <a:spcPts val="0"/>
              </a:spcAft>
              <a:buSzPts val="1100"/>
              <a:buFont typeface="Arial"/>
              <a:buChar char="●"/>
            </a:pPr>
            <a:r>
              <a:rPr lang="en-US" sz="1100">
                <a:latin typeface="Arial"/>
                <a:ea typeface="Arial"/>
                <a:cs typeface="Arial"/>
                <a:sym typeface="Arial"/>
              </a:rPr>
              <a:t>We don’t want to take this power away from teachers (e.g., wait for the results of our interim assessments to act) </a:t>
            </a:r>
            <a:endParaRPr b="1" sz="1100">
              <a:latin typeface="Arial"/>
              <a:ea typeface="Arial"/>
              <a:cs typeface="Arial"/>
              <a:sym typeface="Arial"/>
            </a:endParaRPr>
          </a:p>
        </p:txBody>
      </p:sp>
      <p:sp>
        <p:nvSpPr>
          <p:cNvPr id="1235" name="Google Shape;1235;g60fd6b5345_0_47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1" name="Shape 1241"/>
        <p:cNvGrpSpPr/>
        <p:nvPr/>
      </p:nvGrpSpPr>
      <p:grpSpPr>
        <a:xfrm>
          <a:off x="0" y="0"/>
          <a:ext cx="0" cy="0"/>
          <a:chOff x="0" y="0"/>
          <a:chExt cx="0" cy="0"/>
        </a:xfrm>
      </p:grpSpPr>
      <p:sp>
        <p:nvSpPr>
          <p:cNvPr id="1242" name="Google Shape;1242;g5ebac730ae_0_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43" name="Google Shape;1243;g5ebac730ae_0_1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g5ebac730ae_0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9" name="Shape 1249"/>
        <p:cNvGrpSpPr/>
        <p:nvPr/>
      </p:nvGrpSpPr>
      <p:grpSpPr>
        <a:xfrm>
          <a:off x="0" y="0"/>
          <a:ext cx="0" cy="0"/>
          <a:chOff x="0" y="0"/>
          <a:chExt cx="0" cy="0"/>
        </a:xfrm>
      </p:grpSpPr>
      <p:sp>
        <p:nvSpPr>
          <p:cNvPr id="1250" name="Google Shape;1250;g5f2d55472e_0_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51" name="Google Shape;1251;g5f2d55472e_0_4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g5f2d55472e_0_4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7" name="Shape 1257"/>
        <p:cNvGrpSpPr/>
        <p:nvPr/>
      </p:nvGrpSpPr>
      <p:grpSpPr>
        <a:xfrm>
          <a:off x="0" y="0"/>
          <a:ext cx="0" cy="0"/>
          <a:chOff x="0" y="0"/>
          <a:chExt cx="0" cy="0"/>
        </a:xfrm>
      </p:grpSpPr>
      <p:sp>
        <p:nvSpPr>
          <p:cNvPr id="1258" name="Google Shape;1258;g2f8331e4bd_1_6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9" name="Google Shape;1259;g2f8331e4bd_1_65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260" name="Google Shape;1260;g2f8331e4bd_1_6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3" name="Shape 1263"/>
        <p:cNvGrpSpPr/>
        <p:nvPr/>
      </p:nvGrpSpPr>
      <p:grpSpPr>
        <a:xfrm>
          <a:off x="0" y="0"/>
          <a:ext cx="0" cy="0"/>
          <a:chOff x="0" y="0"/>
          <a:chExt cx="0" cy="0"/>
        </a:xfrm>
      </p:grpSpPr>
      <p:sp>
        <p:nvSpPr>
          <p:cNvPr id="1264" name="Google Shape;1264;g5f2d55472e_0_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65" name="Google Shape;1265;g5f2d55472e_0_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g5f2d55472e_0_5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1" name="Shape 1271"/>
        <p:cNvGrpSpPr/>
        <p:nvPr/>
      </p:nvGrpSpPr>
      <p:grpSpPr>
        <a:xfrm>
          <a:off x="0" y="0"/>
          <a:ext cx="0" cy="0"/>
          <a:chOff x="0" y="0"/>
          <a:chExt cx="0" cy="0"/>
        </a:xfrm>
      </p:grpSpPr>
      <p:sp>
        <p:nvSpPr>
          <p:cNvPr id="1272" name="Google Shape;1272;g5f2d55472e_0_1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73" name="Google Shape;1273;g5f2d55472e_0_1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g5f2d55472e_0_13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8" name="Shape 1278"/>
        <p:cNvGrpSpPr/>
        <p:nvPr/>
      </p:nvGrpSpPr>
      <p:grpSpPr>
        <a:xfrm>
          <a:off x="0" y="0"/>
          <a:ext cx="0" cy="0"/>
          <a:chOff x="0" y="0"/>
          <a:chExt cx="0" cy="0"/>
        </a:xfrm>
      </p:grpSpPr>
      <p:sp>
        <p:nvSpPr>
          <p:cNvPr id="1279" name="Google Shape;1279;g5f2d55472e_0_1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80" name="Google Shape;1280;g5f2d55472e_0_13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g5f2d55472e_0_1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6" name="Shape 1286"/>
        <p:cNvGrpSpPr/>
        <p:nvPr/>
      </p:nvGrpSpPr>
      <p:grpSpPr>
        <a:xfrm>
          <a:off x="0" y="0"/>
          <a:ext cx="0" cy="0"/>
          <a:chOff x="0" y="0"/>
          <a:chExt cx="0" cy="0"/>
        </a:xfrm>
      </p:grpSpPr>
      <p:sp>
        <p:nvSpPr>
          <p:cNvPr id="1287" name="Google Shape;1287;g5f2d55472e_0_1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88" name="Google Shape;1288;g5f2d55472e_0_14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g5f2d55472e_0_14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0" name="Shape 1080"/>
        <p:cNvGrpSpPr/>
        <p:nvPr/>
      </p:nvGrpSpPr>
      <p:grpSpPr>
        <a:xfrm>
          <a:off x="0" y="0"/>
          <a:ext cx="0" cy="0"/>
          <a:chOff x="0" y="0"/>
          <a:chExt cx="0" cy="0"/>
        </a:xfrm>
      </p:grpSpPr>
      <p:sp>
        <p:nvSpPr>
          <p:cNvPr id="1081" name="Google Shape;1081;p5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2" name="Google Shape;1082;p5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sz="1100">
                <a:latin typeface="Lucida Sans"/>
                <a:ea typeface="Lucida Sans"/>
                <a:cs typeface="Lucida Sans"/>
                <a:sym typeface="Lucida Sans"/>
              </a:rPr>
              <a:t>If you found tonight’s webinar helpful, we’d like to invite you to join our Core Advocate network! We’re committed to solving real problems that real teachers have and we know the best way to do this is to know more about what folks are experiencing.</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rPr lang="en-US" sz="1100">
                <a:latin typeface="Lucida Sans"/>
                <a:ea typeface="Lucida Sans"/>
                <a:cs typeface="Lucida Sans"/>
                <a:sym typeface="Lucida Sans"/>
              </a:rPr>
              <a:t>We’d love to learn about who you are, where you work, the types of things you’re interested in and the expertise you already have. This way, we will be able to tailor our webinars and other opportunities to your needs and interests (we may even tap you to be our next webinar panelist). So we encourage you to join the network by filling out this survey completely at atc.org/ca-signup </a:t>
            </a:r>
            <a:endParaRPr sz="1100">
              <a:latin typeface="Lucida Sans"/>
              <a:ea typeface="Lucida Sans"/>
              <a:cs typeface="Lucida Sans"/>
              <a:sym typeface="Lucida Sans"/>
            </a:endParaRPr>
          </a:p>
          <a:p>
            <a:pPr indent="0" lvl="0" marL="0" marR="0" rtl="0" algn="l">
              <a:spcBef>
                <a:spcPts val="0"/>
              </a:spcBef>
              <a:spcAft>
                <a:spcPts val="0"/>
              </a:spcAft>
              <a:buClr>
                <a:schemeClr val="dk1"/>
              </a:buClr>
              <a:buSzPts val="1200"/>
              <a:buFont typeface="Calibri"/>
              <a:buNone/>
            </a:pPr>
            <a:r>
              <a:t/>
            </a:r>
            <a:endParaRPr sz="1100">
              <a:latin typeface="Lucida Sans"/>
              <a:ea typeface="Lucida Sans"/>
              <a:cs typeface="Lucida Sans"/>
              <a:sym typeface="Lucida Sans"/>
            </a:endParaRPr>
          </a:p>
        </p:txBody>
      </p:sp>
      <p:sp>
        <p:nvSpPr>
          <p:cNvPr id="1083" name="Google Shape;1083;p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Lucida Sans"/>
                <a:ea typeface="Lucida Sans"/>
                <a:cs typeface="Lucida Sans"/>
                <a:sym typeface="Lucida Sans"/>
              </a:rPr>
              <a:t>‹#›</a:t>
            </a:fld>
            <a:endParaRPr b="0" i="0" sz="1400" u="none" cap="none" strike="noStrike">
              <a:solidFill>
                <a:srgbClr val="000000"/>
              </a:solidFill>
              <a:latin typeface="Lucida Sans"/>
              <a:ea typeface="Lucida Sans"/>
              <a:cs typeface="Lucida Sans"/>
              <a:sym typeface="Lucida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4" name="Shape 1294"/>
        <p:cNvGrpSpPr/>
        <p:nvPr/>
      </p:nvGrpSpPr>
      <p:grpSpPr>
        <a:xfrm>
          <a:off x="0" y="0"/>
          <a:ext cx="0" cy="0"/>
          <a:chOff x="0" y="0"/>
          <a:chExt cx="0" cy="0"/>
        </a:xfrm>
      </p:grpSpPr>
      <p:sp>
        <p:nvSpPr>
          <p:cNvPr id="1295" name="Google Shape;1295;g5f2d55472e_0_15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96" name="Google Shape;1296;g5f2d55472e_0_15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g5f2d55472e_0_15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2" name="Shape 1302"/>
        <p:cNvGrpSpPr/>
        <p:nvPr/>
      </p:nvGrpSpPr>
      <p:grpSpPr>
        <a:xfrm>
          <a:off x="0" y="0"/>
          <a:ext cx="0" cy="0"/>
          <a:chOff x="0" y="0"/>
          <a:chExt cx="0" cy="0"/>
        </a:xfrm>
      </p:grpSpPr>
      <p:sp>
        <p:nvSpPr>
          <p:cNvPr id="1303" name="Google Shape;1303;g5f2d55472e_0_16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04" name="Google Shape;1304;g5f2d55472e_0_16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*Note that SAP strongly advocates crafting the WRITING PROMPT first that will tie the unit together.  Then, the other questions written should scaffold student learning to enable them to answer the prompt. </a:t>
            </a:r>
            <a:endParaRPr/>
          </a:p>
        </p:txBody>
      </p:sp>
      <p:sp>
        <p:nvSpPr>
          <p:cNvPr id="1305" name="Google Shape;1305;g5f2d55472e_0_16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9" name="Shape 1309"/>
        <p:cNvGrpSpPr/>
        <p:nvPr/>
      </p:nvGrpSpPr>
      <p:grpSpPr>
        <a:xfrm>
          <a:off x="0" y="0"/>
          <a:ext cx="0" cy="0"/>
          <a:chOff x="0" y="0"/>
          <a:chExt cx="0" cy="0"/>
        </a:xfrm>
      </p:grpSpPr>
      <p:sp>
        <p:nvSpPr>
          <p:cNvPr id="1310" name="Google Shape;1310;g611fec3b37_1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11" name="Google Shape;1311;g611fec3b37_1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g611fec3b37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5" name="Shape 1315"/>
        <p:cNvGrpSpPr/>
        <p:nvPr/>
      </p:nvGrpSpPr>
      <p:grpSpPr>
        <a:xfrm>
          <a:off x="0" y="0"/>
          <a:ext cx="0" cy="0"/>
          <a:chOff x="0" y="0"/>
          <a:chExt cx="0" cy="0"/>
        </a:xfrm>
      </p:grpSpPr>
      <p:sp>
        <p:nvSpPr>
          <p:cNvPr id="1316" name="Google Shape;1316;g6105236645_2_2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17" name="Google Shape;1317;g6105236645_2_25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US" sz="1100">
                <a:latin typeface="Arial"/>
                <a:ea typeface="Arial"/>
                <a:cs typeface="Arial"/>
                <a:sym typeface="Arial"/>
              </a:rPr>
              <a:t>Describe various ways to evaluate formative assessment</a:t>
            </a:r>
            <a:endParaRPr i="1" sz="1100">
              <a:latin typeface="Arial"/>
              <a:ea typeface="Arial"/>
              <a:cs typeface="Arial"/>
              <a:sym typeface="Arial"/>
            </a:endParaRPr>
          </a:p>
          <a:p>
            <a:pPr indent="-298450" lvl="0" marL="457200" rtl="0" algn="l">
              <a:spcBef>
                <a:spcPts val="0"/>
              </a:spcBef>
              <a:spcAft>
                <a:spcPts val="0"/>
              </a:spcAft>
              <a:buSzPts val="1100"/>
              <a:buFont typeface="Arial"/>
              <a:buChar char="●"/>
            </a:pPr>
            <a:r>
              <a:rPr i="1" lang="en-US" sz="1100">
                <a:latin typeface="Arial"/>
                <a:ea typeface="Arial"/>
                <a:cs typeface="Arial"/>
                <a:sym typeface="Arial"/>
              </a:rPr>
              <a:t>Introduce questions as guiding questions to frame your understanding and use of formative assessments.</a:t>
            </a:r>
            <a:endParaRPr i="1" sz="1100">
              <a:latin typeface="Arial"/>
              <a:ea typeface="Arial"/>
              <a:cs typeface="Arial"/>
              <a:sym typeface="Arial"/>
            </a:endParaRPr>
          </a:p>
          <a:p>
            <a:pPr indent="-298450" lvl="0" marL="457200" rtl="0" algn="l">
              <a:spcBef>
                <a:spcPts val="0"/>
              </a:spcBef>
              <a:spcAft>
                <a:spcPts val="0"/>
              </a:spcAft>
              <a:buSzPts val="1100"/>
              <a:buFont typeface="Arial"/>
              <a:buChar char="●"/>
            </a:pPr>
            <a:r>
              <a:rPr i="1" lang="en-US" sz="1100">
                <a:latin typeface="Arial"/>
                <a:ea typeface="Arial"/>
                <a:cs typeface="Arial"/>
                <a:sym typeface="Arial"/>
              </a:rPr>
              <a:t>Feedback from the assessment should be directly related to the specific content and skills  explicitly taught within the lesson/unit, not relying on other funds of knowledge or cultural experiences.</a:t>
            </a:r>
            <a:endParaRPr i="1" sz="1100">
              <a:latin typeface="Arial"/>
              <a:ea typeface="Arial"/>
              <a:cs typeface="Arial"/>
              <a:sym typeface="Arial"/>
            </a:endParaRPr>
          </a:p>
          <a:p>
            <a:pPr indent="-298450" lvl="0" marL="457200" rtl="0" algn="l">
              <a:spcBef>
                <a:spcPts val="0"/>
              </a:spcBef>
              <a:spcAft>
                <a:spcPts val="0"/>
              </a:spcAft>
              <a:buSzPts val="1100"/>
              <a:buFont typeface="Arial"/>
              <a:buChar char="●"/>
            </a:pPr>
            <a:r>
              <a:rPr i="1" lang="en-US" sz="1100">
                <a:latin typeface="Arial"/>
                <a:ea typeface="Arial"/>
                <a:cs typeface="Arial"/>
                <a:sym typeface="Arial"/>
              </a:rPr>
              <a:t>Timing should be in the moment and connected to instructional activity which differs from interim or summative assessment tasks.</a:t>
            </a:r>
            <a:endParaRPr i="1" sz="1100">
              <a:latin typeface="Arial"/>
              <a:ea typeface="Arial"/>
              <a:cs typeface="Arial"/>
              <a:sym typeface="Arial"/>
            </a:endParaRPr>
          </a:p>
          <a:p>
            <a:pPr indent="-298450" lvl="0" marL="457200" rtl="0" algn="l">
              <a:spcBef>
                <a:spcPts val="0"/>
              </a:spcBef>
              <a:spcAft>
                <a:spcPts val="0"/>
              </a:spcAft>
              <a:buSzPts val="1100"/>
              <a:buFont typeface="Arial"/>
              <a:buChar char="●"/>
            </a:pPr>
            <a:r>
              <a:rPr i="1" lang="en-US" sz="1100">
                <a:latin typeface="Arial"/>
                <a:ea typeface="Arial"/>
                <a:cs typeface="Arial"/>
                <a:sym typeface="Arial"/>
              </a:rPr>
              <a:t>Students should be receive feedback in time to correct/remediate close to the skill/content being taught.</a:t>
            </a:r>
            <a:endParaRPr i="1" sz="11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p:txBody>
      </p:sp>
      <p:sp>
        <p:nvSpPr>
          <p:cNvPr id="1318" name="Google Shape;1318;g6105236645_2_2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5" name="Shape 1325"/>
        <p:cNvGrpSpPr/>
        <p:nvPr/>
      </p:nvGrpSpPr>
      <p:grpSpPr>
        <a:xfrm>
          <a:off x="0" y="0"/>
          <a:ext cx="0" cy="0"/>
          <a:chOff x="0" y="0"/>
          <a:chExt cx="0" cy="0"/>
        </a:xfrm>
      </p:grpSpPr>
      <p:sp>
        <p:nvSpPr>
          <p:cNvPr id="1326" name="Google Shape;1326;g6105236645_2_26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27" name="Google Shape;1327;g6105236645_2_26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100">
                <a:solidFill>
                  <a:srgbClr val="000000"/>
                </a:solidFill>
                <a:latin typeface="Arial"/>
                <a:ea typeface="Arial"/>
                <a:cs typeface="Arial"/>
                <a:sym typeface="Arial"/>
              </a:rPr>
              <a:t>Big Idea: Being able to see/hear student thinking (vs. an answer that requires speculation about what the student might know and not know) is the best type of data that will drive instruction.</a:t>
            </a:r>
            <a:endParaRPr sz="11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US" sz="1100">
                <a:solidFill>
                  <a:srgbClr val="000000"/>
                </a:solidFill>
                <a:latin typeface="Arial"/>
                <a:ea typeface="Arial"/>
                <a:cs typeface="Arial"/>
                <a:sym typeface="Arial"/>
              </a:rPr>
              <a:t>Doesn’t have to be fancy! It can include simple approaches like:</a:t>
            </a:r>
            <a:endParaRPr sz="11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US" sz="1100">
                <a:solidFill>
                  <a:srgbClr val="000000"/>
                </a:solidFill>
                <a:latin typeface="Arial"/>
                <a:ea typeface="Arial"/>
                <a:cs typeface="Arial"/>
                <a:sym typeface="Arial"/>
              </a:rPr>
              <a:t>Developing an awareness of students’ prior experiences and knowledge, including reading experiences, to help tie to texts under study and highlight areas that need further exploration. (In other words, it doesn’t have to always be skills based.)  For example, learning that students have not read sci-fi before would lead teachers to some understanding of things they need to focus on as a subgenre.</a:t>
            </a:r>
            <a:endParaRPr sz="11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US" sz="1100">
                <a:solidFill>
                  <a:srgbClr val="000000"/>
                </a:solidFill>
                <a:latin typeface="Arial"/>
                <a:ea typeface="Arial"/>
                <a:cs typeface="Arial"/>
                <a:sym typeface="Arial"/>
              </a:rPr>
              <a:t>Having students think aloud as they read.</a:t>
            </a:r>
            <a:endParaRPr i="1" sz="1100">
              <a:solidFill>
                <a:srgbClr val="000000"/>
              </a:solidFill>
              <a:latin typeface="Arial"/>
              <a:ea typeface="Arial"/>
              <a:cs typeface="Arial"/>
              <a:sym typeface="Arial"/>
            </a:endParaRPr>
          </a:p>
        </p:txBody>
      </p:sp>
      <p:sp>
        <p:nvSpPr>
          <p:cNvPr id="1328" name="Google Shape;1328;g6105236645_2_26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7" name="Shape 1337"/>
        <p:cNvGrpSpPr/>
        <p:nvPr/>
      </p:nvGrpSpPr>
      <p:grpSpPr>
        <a:xfrm>
          <a:off x="0" y="0"/>
          <a:ext cx="0" cy="0"/>
          <a:chOff x="0" y="0"/>
          <a:chExt cx="0" cy="0"/>
        </a:xfrm>
      </p:grpSpPr>
      <p:sp>
        <p:nvSpPr>
          <p:cNvPr id="1338" name="Google Shape;1338;g6105236645_2_5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39" name="Google Shape;1339;g6105236645_2_5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US" sz="1100">
                <a:latin typeface="Arial"/>
                <a:ea typeface="Arial"/>
                <a:cs typeface="Arial"/>
                <a:sym typeface="Arial"/>
              </a:rPr>
              <a:t>We often hear many concerns about data. (Introduce 3 common concerns on the screen.) </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US" sz="1100">
                <a:latin typeface="Arial"/>
                <a:ea typeface="Arial"/>
                <a:cs typeface="Arial"/>
                <a:sym typeface="Arial"/>
              </a:rPr>
              <a:t>Solidifying previous learning on assessment literacy - what do we use the data for? How can we address common concerns re: assessment</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sz="1100">
              <a:latin typeface="Arial"/>
              <a:ea typeface="Arial"/>
              <a:cs typeface="Arial"/>
              <a:sym typeface="Arial"/>
            </a:endParaRPr>
          </a:p>
        </p:txBody>
      </p:sp>
      <p:sp>
        <p:nvSpPr>
          <p:cNvPr id="1340" name="Google Shape;1340;g6105236645_2_53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6" name="Shape 1346"/>
        <p:cNvGrpSpPr/>
        <p:nvPr/>
      </p:nvGrpSpPr>
      <p:grpSpPr>
        <a:xfrm>
          <a:off x="0" y="0"/>
          <a:ext cx="0" cy="0"/>
          <a:chOff x="0" y="0"/>
          <a:chExt cx="0" cy="0"/>
        </a:xfrm>
      </p:grpSpPr>
      <p:sp>
        <p:nvSpPr>
          <p:cNvPr id="1347" name="Google Shape;1347;g6105236645_2_5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48" name="Google Shape;1348;g6105236645_2_5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228600" lvl="0" marL="457200" rtl="0" algn="l">
              <a:spcBef>
                <a:spcPts val="0"/>
              </a:spcBef>
              <a:spcAft>
                <a:spcPts val="0"/>
              </a:spcAft>
              <a:buNone/>
            </a:pPr>
            <a:r>
              <a:rPr lang="en-US" sz="1100">
                <a:latin typeface="Arial"/>
                <a:ea typeface="Arial"/>
                <a:cs typeface="Arial"/>
                <a:sym typeface="Arial"/>
              </a:rPr>
              <a:t>For interim, tests tend to be shorter so data would be questionable.  Also, what would you do if you did get data by standard? Drill down and only teach one standard, right?  That has proven to be an ineffective method of instruction and actually takes away the idea of how the standards are interwoven.  For example, in a literary text, what if you just focused on character development, standard 3.  It’s great to understand the characters but superficial if you don’t relate those characters to the theme or main idea of the text. Honing in on one standard runs the risk of not allowing students to fully comprehend the text. </a:t>
            </a:r>
            <a:endParaRPr sz="1100">
              <a:latin typeface="Arial"/>
              <a:ea typeface="Arial"/>
              <a:cs typeface="Arial"/>
              <a:sym typeface="Arial"/>
            </a:endParaRPr>
          </a:p>
        </p:txBody>
      </p:sp>
      <p:sp>
        <p:nvSpPr>
          <p:cNvPr id="1349" name="Google Shape;1349;g6105236645_2_55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5" name="Shape 1355"/>
        <p:cNvGrpSpPr/>
        <p:nvPr/>
      </p:nvGrpSpPr>
      <p:grpSpPr>
        <a:xfrm>
          <a:off x="0" y="0"/>
          <a:ext cx="0" cy="0"/>
          <a:chOff x="0" y="0"/>
          <a:chExt cx="0" cy="0"/>
        </a:xfrm>
      </p:grpSpPr>
      <p:sp>
        <p:nvSpPr>
          <p:cNvPr id="1356" name="Google Shape;1356;g6074a6acbc_0_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57" name="Google Shape;1357;g6074a6acbc_0_1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228600" lvl="0" marL="457200" rtl="0" algn="l">
              <a:spcBef>
                <a:spcPts val="0"/>
              </a:spcBef>
              <a:spcAft>
                <a:spcPts val="0"/>
              </a:spcAft>
              <a:buNone/>
            </a:pPr>
            <a:r>
              <a:rPr lang="en-US" sz="1100">
                <a:latin typeface="Arial"/>
                <a:ea typeface="Arial"/>
                <a:cs typeface="Arial"/>
                <a:sym typeface="Arial"/>
              </a:rPr>
              <a:t>Name concerns about misuse of assessment data and poor assessment design that could lead to inequitable instruction for students</a:t>
            </a:r>
            <a:endParaRPr sz="1100">
              <a:latin typeface="Arial"/>
              <a:ea typeface="Arial"/>
              <a:cs typeface="Arial"/>
              <a:sym typeface="Arial"/>
            </a:endParaRPr>
          </a:p>
          <a:p>
            <a:pPr indent="0" lvl="0" marL="228600" rtl="0" algn="l">
              <a:spcBef>
                <a:spcPts val="0"/>
              </a:spcBef>
              <a:spcAft>
                <a:spcPts val="0"/>
              </a:spcAft>
              <a:buNone/>
            </a:pPr>
            <a:r>
              <a:t/>
            </a:r>
            <a:endParaRPr sz="1100">
              <a:latin typeface="Arial"/>
              <a:ea typeface="Arial"/>
              <a:cs typeface="Arial"/>
              <a:sym typeface="Arial"/>
            </a:endParaRPr>
          </a:p>
        </p:txBody>
      </p:sp>
      <p:sp>
        <p:nvSpPr>
          <p:cNvPr id="1358" name="Google Shape;1358;g6074a6acbc_0_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4" name="Shape 1364"/>
        <p:cNvGrpSpPr/>
        <p:nvPr/>
      </p:nvGrpSpPr>
      <p:grpSpPr>
        <a:xfrm>
          <a:off x="0" y="0"/>
          <a:ext cx="0" cy="0"/>
          <a:chOff x="0" y="0"/>
          <a:chExt cx="0" cy="0"/>
        </a:xfrm>
      </p:grpSpPr>
      <p:sp>
        <p:nvSpPr>
          <p:cNvPr id="1365" name="Google Shape;1365;g6074a6acbc_0_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66" name="Google Shape;1366;g6074a6acbc_0_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228600" lvl="0" marL="457200" rtl="0" algn="l">
              <a:spcBef>
                <a:spcPts val="0"/>
              </a:spcBef>
              <a:spcAft>
                <a:spcPts val="0"/>
              </a:spcAft>
              <a:buNone/>
            </a:pPr>
            <a:r>
              <a:rPr lang="en-US" sz="1100">
                <a:latin typeface="Arial"/>
                <a:ea typeface="Arial"/>
                <a:cs typeface="Arial"/>
                <a:sym typeface="Arial"/>
              </a:rPr>
              <a:t>The information obtained can be used to plan a whole-group or partial-group lesson to re-teach the concept.</a:t>
            </a:r>
            <a:endParaRPr sz="1100">
              <a:latin typeface="Arial"/>
              <a:ea typeface="Arial"/>
              <a:cs typeface="Arial"/>
              <a:sym typeface="Arial"/>
            </a:endParaRPr>
          </a:p>
          <a:p>
            <a:pPr indent="-228600" lvl="0" marL="457200" rtl="0" algn="l">
              <a:spcBef>
                <a:spcPts val="0"/>
              </a:spcBef>
              <a:spcAft>
                <a:spcPts val="0"/>
              </a:spcAft>
              <a:buNone/>
            </a:pPr>
            <a:r>
              <a:t/>
            </a:r>
            <a:endParaRPr sz="1100">
              <a:latin typeface="Arial"/>
              <a:ea typeface="Arial"/>
              <a:cs typeface="Arial"/>
              <a:sym typeface="Arial"/>
            </a:endParaRPr>
          </a:p>
        </p:txBody>
      </p:sp>
      <p:sp>
        <p:nvSpPr>
          <p:cNvPr id="1367" name="Google Shape;1367;g6074a6acbc_0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3" name="Shape 1373"/>
        <p:cNvGrpSpPr/>
        <p:nvPr/>
      </p:nvGrpSpPr>
      <p:grpSpPr>
        <a:xfrm>
          <a:off x="0" y="0"/>
          <a:ext cx="0" cy="0"/>
          <a:chOff x="0" y="0"/>
          <a:chExt cx="0" cy="0"/>
        </a:xfrm>
      </p:grpSpPr>
      <p:sp>
        <p:nvSpPr>
          <p:cNvPr id="1374" name="Google Shape;1374;g6105236645_2_106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75" name="Google Shape;1375;g6105236645_2_10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US" sz="1100">
                <a:latin typeface="Arial"/>
                <a:ea typeface="Arial"/>
                <a:cs typeface="Arial"/>
                <a:sym typeface="Arial"/>
              </a:rPr>
              <a:t>That’s a hopeful sentence because if they’re products of design that means they can be redesigned</a:t>
            </a:r>
            <a:endParaRPr sz="1100">
              <a:latin typeface="Arial"/>
              <a:ea typeface="Arial"/>
              <a:cs typeface="Arial"/>
              <a:sym typeface="Arial"/>
            </a:endParaRPr>
          </a:p>
          <a:p>
            <a:pPr indent="-228600" lvl="0" marL="457200" rtl="0" algn="l">
              <a:spcBef>
                <a:spcPts val="0"/>
              </a:spcBef>
              <a:spcAft>
                <a:spcPts val="0"/>
              </a:spcAft>
              <a:buNone/>
            </a:pPr>
            <a:r>
              <a:t/>
            </a:r>
            <a:endParaRPr sz="1100">
              <a:latin typeface="Arial"/>
              <a:ea typeface="Arial"/>
              <a:cs typeface="Arial"/>
              <a:sym typeface="Arial"/>
            </a:endParaRPr>
          </a:p>
        </p:txBody>
      </p:sp>
      <p:sp>
        <p:nvSpPr>
          <p:cNvPr id="1376" name="Google Shape;1376;g6105236645_2_106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9" name="Shape 1089"/>
        <p:cNvGrpSpPr/>
        <p:nvPr/>
      </p:nvGrpSpPr>
      <p:grpSpPr>
        <a:xfrm>
          <a:off x="0" y="0"/>
          <a:ext cx="0" cy="0"/>
          <a:chOff x="0" y="0"/>
          <a:chExt cx="0" cy="0"/>
        </a:xfrm>
      </p:grpSpPr>
      <p:sp>
        <p:nvSpPr>
          <p:cNvPr id="1090" name="Google Shape;1090;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1" name="Google Shape;1091;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00"/>
              <a:buFont typeface="Calibri"/>
              <a:buNone/>
            </a:pPr>
            <a:r>
              <a:rPr lang="en-US" sz="1100">
                <a:latin typeface="Lucida Sans"/>
                <a:ea typeface="Lucida Sans"/>
                <a:cs typeface="Lucida Sans"/>
                <a:sym typeface="Lucida Sans"/>
              </a:rPr>
              <a:t>If you’d like to learn more about the network, contact Jennie (her email is here). </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300"/>
              <a:buFont typeface="Calibri"/>
              <a:buNone/>
            </a:pPr>
            <a:r>
              <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300"/>
              <a:buFont typeface="Calibri"/>
              <a:buNone/>
            </a:pPr>
            <a:r>
              <a:rPr lang="en-US" sz="1100">
                <a:latin typeface="Lucida Sans"/>
                <a:ea typeface="Lucida Sans"/>
                <a:cs typeface="Lucida Sans"/>
                <a:sym typeface="Lucida Sans"/>
              </a:rPr>
              <a:t>We also want to invite you to join the network by signing up at achievethecore.org/ca-signup and visit our website for more info and opportunities</a:t>
            </a:r>
            <a:endParaRPr sz="1100">
              <a:latin typeface="Lucida Sans"/>
              <a:ea typeface="Lucida Sans"/>
              <a:cs typeface="Lucida Sans"/>
              <a:sym typeface="Lucida Sans"/>
            </a:endParaRPr>
          </a:p>
        </p:txBody>
      </p:sp>
      <p:sp>
        <p:nvSpPr>
          <p:cNvPr id="1092" name="Google Shape;1092;p8: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Lucida Sans"/>
                <a:ea typeface="Lucida Sans"/>
                <a:cs typeface="Lucida Sans"/>
                <a:sym typeface="Lucida Sans"/>
              </a:rPr>
              <a:t>‹#›</a:t>
            </a:fld>
            <a:endParaRPr b="0" i="0" sz="1200" u="none" cap="none" strike="noStrike">
              <a:solidFill>
                <a:schemeClr val="dk1"/>
              </a:solidFill>
              <a:latin typeface="Lucida Sans"/>
              <a:ea typeface="Lucida Sans"/>
              <a:cs typeface="Lucida Sans"/>
              <a:sym typeface="Lucida San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2" name="Shape 1382"/>
        <p:cNvGrpSpPr/>
        <p:nvPr/>
      </p:nvGrpSpPr>
      <p:grpSpPr>
        <a:xfrm>
          <a:off x="0" y="0"/>
          <a:ext cx="0" cy="0"/>
          <a:chOff x="0" y="0"/>
          <a:chExt cx="0" cy="0"/>
        </a:xfrm>
      </p:grpSpPr>
      <p:sp>
        <p:nvSpPr>
          <p:cNvPr id="1383" name="Google Shape;1383;g6105236645_2_107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84" name="Google Shape;1384;g6105236645_2_107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100">
                <a:latin typeface="Arial"/>
                <a:ea typeface="Arial"/>
                <a:cs typeface="Arial"/>
                <a:sym typeface="Arial"/>
              </a:rPr>
              <a:t>That’s a hopeful sentence because if they’re products of design that means they can be redesigned</a:t>
            </a:r>
            <a:endParaRPr sz="1100">
              <a:latin typeface="Arial"/>
              <a:ea typeface="Arial"/>
              <a:cs typeface="Arial"/>
              <a:sym typeface="Arial"/>
            </a:endParaRPr>
          </a:p>
          <a:p>
            <a:pPr indent="-228600" lvl="0" marL="457200" rtl="0" algn="l">
              <a:spcBef>
                <a:spcPts val="0"/>
              </a:spcBef>
              <a:spcAft>
                <a:spcPts val="0"/>
              </a:spcAft>
              <a:buNone/>
            </a:pPr>
            <a:r>
              <a:t/>
            </a:r>
            <a:endParaRPr sz="1100">
              <a:latin typeface="Arial"/>
              <a:ea typeface="Arial"/>
              <a:cs typeface="Arial"/>
              <a:sym typeface="Arial"/>
            </a:endParaRPr>
          </a:p>
        </p:txBody>
      </p:sp>
      <p:sp>
        <p:nvSpPr>
          <p:cNvPr id="1385" name="Google Shape;1385;g6105236645_2_107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2" name="Shape 1392"/>
        <p:cNvGrpSpPr/>
        <p:nvPr/>
      </p:nvGrpSpPr>
      <p:grpSpPr>
        <a:xfrm>
          <a:off x="0" y="0"/>
          <a:ext cx="0" cy="0"/>
          <a:chOff x="0" y="0"/>
          <a:chExt cx="0" cy="0"/>
        </a:xfrm>
      </p:grpSpPr>
      <p:sp>
        <p:nvSpPr>
          <p:cNvPr id="1393" name="Google Shape;1393;g41b63b7fbe_0_0: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g41b63b7fbe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8" name="Shape 1398"/>
        <p:cNvGrpSpPr/>
        <p:nvPr/>
      </p:nvGrpSpPr>
      <p:grpSpPr>
        <a:xfrm>
          <a:off x="0" y="0"/>
          <a:ext cx="0" cy="0"/>
          <a:chOff x="0" y="0"/>
          <a:chExt cx="0" cy="0"/>
        </a:xfrm>
      </p:grpSpPr>
      <p:sp>
        <p:nvSpPr>
          <p:cNvPr id="1399" name="Google Shape;1399;g41b63b7fbe_0_5: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g41b63b7fbe_0_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4" name="Shape 1404"/>
        <p:cNvGrpSpPr/>
        <p:nvPr/>
      </p:nvGrpSpPr>
      <p:grpSpPr>
        <a:xfrm>
          <a:off x="0" y="0"/>
          <a:ext cx="0" cy="0"/>
          <a:chOff x="0" y="0"/>
          <a:chExt cx="0" cy="0"/>
        </a:xfrm>
      </p:grpSpPr>
      <p:sp>
        <p:nvSpPr>
          <p:cNvPr id="1405" name="Google Shape;1405;g6105236645_2_56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406" name="Google Shape;1406;g6105236645_2_56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US" sz="1100">
                <a:latin typeface="Arial"/>
                <a:ea typeface="Arial"/>
                <a:cs typeface="Arial"/>
                <a:sym typeface="Arial"/>
              </a:rPr>
              <a:t>Here’s what you do with the data? </a:t>
            </a:r>
            <a:endParaRPr b="1"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b="1"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US" sz="1100">
                <a:latin typeface="Arial"/>
                <a:ea typeface="Arial"/>
                <a:cs typeface="Arial"/>
                <a:sym typeface="Arial"/>
              </a:rPr>
              <a:t>Not every piece of this is specific to assessment but will see some connections to high quality instructional materials session and the instructional practices session. </a:t>
            </a:r>
            <a:endParaRPr b="1"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None/>
            </a:pPr>
            <a:r>
              <a:rPr lang="en-US" sz="1100">
                <a:latin typeface="Arial"/>
                <a:ea typeface="Arial"/>
                <a:cs typeface="Arial"/>
                <a:sym typeface="Arial"/>
              </a:rPr>
              <a:t>Activity for participants:  Read the guide.  After doing so, reflect on what you might think about differently now having read the recommendations.  If you’re a teacher, how does this change your instruction?  If you are a coach or leader, how might you advise those you lead given these recommendations? </a:t>
            </a:r>
            <a:endParaRPr sz="1100">
              <a:latin typeface="Arial"/>
              <a:ea typeface="Arial"/>
              <a:cs typeface="Arial"/>
              <a:sym typeface="Arial"/>
            </a:endParaRPr>
          </a:p>
        </p:txBody>
      </p:sp>
      <p:sp>
        <p:nvSpPr>
          <p:cNvPr id="1407" name="Google Shape;1407;g6105236645_2_56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5" name="Shape 1415"/>
        <p:cNvGrpSpPr/>
        <p:nvPr/>
      </p:nvGrpSpPr>
      <p:grpSpPr>
        <a:xfrm>
          <a:off x="0" y="0"/>
          <a:ext cx="0" cy="0"/>
          <a:chOff x="0" y="0"/>
          <a:chExt cx="0" cy="0"/>
        </a:xfrm>
      </p:grpSpPr>
      <p:sp>
        <p:nvSpPr>
          <p:cNvPr id="1416" name="Google Shape;1416;p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7" name="Google Shape;1417;p5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Lucida Sans"/>
              <a:buNone/>
            </a:pPr>
            <a:r>
              <a:t/>
            </a:r>
            <a:endParaRPr/>
          </a:p>
          <a:p>
            <a:pPr indent="0" lvl="0" marL="0" marR="0" rtl="0" algn="l">
              <a:spcBef>
                <a:spcPts val="0"/>
              </a:spcBef>
              <a:spcAft>
                <a:spcPts val="0"/>
              </a:spcAft>
              <a:buClr>
                <a:schemeClr val="dk1"/>
              </a:buClr>
              <a:buSzPts val="1200"/>
              <a:buFont typeface="Lucida Sans"/>
              <a:buNone/>
            </a:pPr>
            <a:r>
              <a:t/>
            </a:r>
            <a:endParaRPr/>
          </a:p>
        </p:txBody>
      </p:sp>
      <p:sp>
        <p:nvSpPr>
          <p:cNvPr id="1418" name="Google Shape;1418;p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Lucida Sans"/>
                <a:ea typeface="Lucida Sans"/>
                <a:cs typeface="Lucida Sans"/>
                <a:sym typeface="Lucida Sans"/>
              </a:rPr>
              <a:t>‹#›</a:t>
            </a:fld>
            <a:endParaRPr b="0" i="0" sz="1400" u="none" cap="none" strike="noStrike">
              <a:solidFill>
                <a:srgbClr val="000000"/>
              </a:solidFill>
              <a:latin typeface="Lucida Sans"/>
              <a:ea typeface="Lucida Sans"/>
              <a:cs typeface="Lucida Sans"/>
              <a:sym typeface="Lucida San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1" name="Shape 1421"/>
        <p:cNvGrpSpPr/>
        <p:nvPr/>
      </p:nvGrpSpPr>
      <p:grpSpPr>
        <a:xfrm>
          <a:off x="0" y="0"/>
          <a:ext cx="0" cy="0"/>
          <a:chOff x="0" y="0"/>
          <a:chExt cx="0" cy="0"/>
        </a:xfrm>
      </p:grpSpPr>
      <p:sp>
        <p:nvSpPr>
          <p:cNvPr id="1422" name="Google Shape;1422;g403aa9954b_0_16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3" name="Google Shape;1423;g403aa9954b_0_16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sz="1100">
                <a:latin typeface="Lucida Sans"/>
                <a:ea typeface="Lucida Sans"/>
                <a:cs typeface="Lucida Sans"/>
                <a:sym typeface="Lucida Sans"/>
              </a:rPr>
              <a:t>If you found tonight’s webinar helpful, we’d like to invite you to join our Core Advocate network! We’re committed to solving real problems that real teachers have and we know the best way to do this is to know more about what folks are experiencing.</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rPr lang="en-US" sz="1100">
                <a:latin typeface="Lucida Sans"/>
                <a:ea typeface="Lucida Sans"/>
                <a:cs typeface="Lucida Sans"/>
                <a:sym typeface="Lucida Sans"/>
              </a:rPr>
              <a:t>As part of our national network, you have opportunities to connect with educators across the country, maybe even the network in your state! You can keep up to date on tools and resources available on Achieve the Core, as well as a variety of virtual learning opportunities and other ways to engage with us. We also work with educators in our network to help us build tools and resources.</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rPr lang="en-US" sz="1100">
                <a:latin typeface="Lucida Sans"/>
                <a:ea typeface="Lucida Sans"/>
                <a:cs typeface="Lucida Sans"/>
                <a:sym typeface="Lucida Sans"/>
              </a:rPr>
              <a:t>We’d love to learn about who you are, where you work, the types of things you’re interested in and the expertise you already have. This way, we will be able to tailor our webinars and other opportunities to your needs and interests (we may even tap you to be our next webinar panelist). </a:t>
            </a:r>
            <a:endParaRPr sz="1100">
              <a:latin typeface="Lucida Sans"/>
              <a:ea typeface="Lucida Sans"/>
              <a:cs typeface="Lucida Sans"/>
              <a:sym typeface="Lucida Sans"/>
            </a:endParaRPr>
          </a:p>
          <a:p>
            <a:pPr indent="0" lvl="0" marL="0" marR="0" rtl="0" algn="l">
              <a:spcBef>
                <a:spcPts val="0"/>
              </a:spcBef>
              <a:spcAft>
                <a:spcPts val="0"/>
              </a:spcAft>
              <a:buClr>
                <a:schemeClr val="dk1"/>
              </a:buClr>
              <a:buSzPts val="1200"/>
              <a:buFont typeface="Calibri"/>
              <a:buNone/>
            </a:pPr>
            <a:r>
              <a:t/>
            </a:r>
            <a:endParaRPr sz="1100">
              <a:latin typeface="Lucida Sans"/>
              <a:ea typeface="Lucida Sans"/>
              <a:cs typeface="Lucida Sans"/>
              <a:sym typeface="Lucida Sans"/>
            </a:endParaRPr>
          </a:p>
        </p:txBody>
      </p:sp>
      <p:sp>
        <p:nvSpPr>
          <p:cNvPr id="1424" name="Google Shape;1424;g403aa9954b_0_1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Lucida Sans"/>
                <a:ea typeface="Lucida Sans"/>
                <a:cs typeface="Lucida Sans"/>
                <a:sym typeface="Lucida Sans"/>
              </a:rPr>
              <a:t>‹#›</a:t>
            </a:fld>
            <a:endParaRPr b="0" i="0" sz="1400" u="none" cap="none" strike="noStrike">
              <a:solidFill>
                <a:srgbClr val="000000"/>
              </a:solidFill>
              <a:latin typeface="Lucida Sans"/>
              <a:ea typeface="Lucida Sans"/>
              <a:cs typeface="Lucida Sans"/>
              <a:sym typeface="Lucida San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6" name="Shape 1436"/>
        <p:cNvGrpSpPr/>
        <p:nvPr/>
      </p:nvGrpSpPr>
      <p:grpSpPr>
        <a:xfrm>
          <a:off x="0" y="0"/>
          <a:ext cx="0" cy="0"/>
          <a:chOff x="0" y="0"/>
          <a:chExt cx="0" cy="0"/>
        </a:xfrm>
      </p:grpSpPr>
      <p:sp>
        <p:nvSpPr>
          <p:cNvPr id="1437" name="Google Shape;1437;g403aa9954b_0_18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438" name="Google Shape;1438;g403aa9954b_0_1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100">
                <a:latin typeface="Lucida Sans"/>
                <a:ea typeface="Lucida Sans"/>
                <a:cs typeface="Lucida Sans"/>
                <a:sym typeface="Lucida Sans"/>
              </a:rPr>
              <a:t>We encourage you to join the network by filling out this survey completely at atc.org/ca-signup</a:t>
            </a:r>
            <a:endParaRPr sz="1100">
              <a:latin typeface="Lucida Sans"/>
              <a:ea typeface="Lucida Sans"/>
              <a:cs typeface="Lucida Sans"/>
              <a:sym typeface="Lucida Sans"/>
            </a:endParaRPr>
          </a:p>
          <a:p>
            <a:pPr indent="0" lvl="0" marL="0" rtl="0" algn="l">
              <a:spcBef>
                <a:spcPts val="0"/>
              </a:spcBef>
              <a:spcAft>
                <a:spcPts val="0"/>
              </a:spcAft>
              <a:buNone/>
            </a:pPr>
            <a:r>
              <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t/>
            </a:r>
            <a:endParaRPr sz="1100">
              <a:latin typeface="Lucida Sans"/>
              <a:ea typeface="Lucida Sans"/>
              <a:cs typeface="Lucida Sans"/>
              <a:sym typeface="Lucida Sans"/>
            </a:endParaRPr>
          </a:p>
        </p:txBody>
      </p:sp>
      <p:sp>
        <p:nvSpPr>
          <p:cNvPr id="1439" name="Google Shape;1439;g403aa9954b_0_18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1" name="Shape 1451"/>
        <p:cNvGrpSpPr/>
        <p:nvPr/>
      </p:nvGrpSpPr>
      <p:grpSpPr>
        <a:xfrm>
          <a:off x="0" y="0"/>
          <a:ext cx="0" cy="0"/>
          <a:chOff x="0" y="0"/>
          <a:chExt cx="0" cy="0"/>
        </a:xfrm>
      </p:grpSpPr>
      <p:sp>
        <p:nvSpPr>
          <p:cNvPr id="1452" name="Google Shape;1452;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3" name="Google Shape;1453;p61: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Lucida Sans"/>
              <a:ea typeface="Lucida Sans"/>
              <a:cs typeface="Lucida Sans"/>
              <a:sym typeface="Lucida Sans"/>
            </a:endParaRPr>
          </a:p>
        </p:txBody>
      </p:sp>
      <p:sp>
        <p:nvSpPr>
          <p:cNvPr id="1454" name="Google Shape;1454;p61: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Lucida Sans"/>
                <a:ea typeface="Lucida Sans"/>
                <a:cs typeface="Lucida Sans"/>
                <a:sym typeface="Lucida Sans"/>
              </a:rPr>
              <a:t>‹#›</a:t>
            </a:fld>
            <a:endParaRPr b="0" i="0" sz="1200" u="none" cap="none" strike="noStrike">
              <a:solidFill>
                <a:schemeClr val="dk1"/>
              </a:solidFill>
              <a:latin typeface="Lucida Sans"/>
              <a:ea typeface="Lucida Sans"/>
              <a:cs typeface="Lucida Sans"/>
              <a:sym typeface="Lucida San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0" name="Shape 1460"/>
        <p:cNvGrpSpPr/>
        <p:nvPr/>
      </p:nvGrpSpPr>
      <p:grpSpPr>
        <a:xfrm>
          <a:off x="0" y="0"/>
          <a:ext cx="0" cy="0"/>
          <a:chOff x="0" y="0"/>
          <a:chExt cx="0" cy="0"/>
        </a:xfrm>
      </p:grpSpPr>
      <p:sp>
        <p:nvSpPr>
          <p:cNvPr id="1461" name="Google Shape;1461;p62: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Lucida Sans"/>
              <a:ea typeface="Lucida Sans"/>
              <a:cs typeface="Lucida Sans"/>
              <a:sym typeface="Lucida Sans"/>
            </a:endParaRPr>
          </a:p>
        </p:txBody>
      </p:sp>
      <p:sp>
        <p:nvSpPr>
          <p:cNvPr id="1462" name="Google Shape;1462;p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8" name="Shape 1098"/>
        <p:cNvGrpSpPr/>
        <p:nvPr/>
      </p:nvGrpSpPr>
      <p:grpSpPr>
        <a:xfrm>
          <a:off x="0" y="0"/>
          <a:ext cx="0" cy="0"/>
          <a:chOff x="0" y="0"/>
          <a:chExt cx="0" cy="0"/>
        </a:xfrm>
      </p:grpSpPr>
      <p:sp>
        <p:nvSpPr>
          <p:cNvPr id="1099" name="Google Shape;1099;p11: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300"/>
              <a:buFont typeface="Calibri"/>
              <a:buNone/>
            </a:pPr>
            <a:r>
              <a:t/>
            </a:r>
            <a:endParaRPr/>
          </a:p>
        </p:txBody>
      </p:sp>
      <p:sp>
        <p:nvSpPr>
          <p:cNvPr id="1100" name="Google Shape;1100;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9" name="Shape 1109"/>
        <p:cNvGrpSpPr/>
        <p:nvPr/>
      </p:nvGrpSpPr>
      <p:grpSpPr>
        <a:xfrm>
          <a:off x="0" y="0"/>
          <a:ext cx="0" cy="0"/>
          <a:chOff x="0" y="0"/>
          <a:chExt cx="0" cy="0"/>
        </a:xfrm>
      </p:grpSpPr>
      <p:sp>
        <p:nvSpPr>
          <p:cNvPr id="1110" name="Google Shape;1110;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1" name="Google Shape;1111;p12: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300"/>
              <a:buFont typeface="Calibri"/>
              <a:buNone/>
            </a:pPr>
            <a:r>
              <a:t/>
            </a:r>
            <a:endParaRPr/>
          </a:p>
        </p:txBody>
      </p:sp>
      <p:sp>
        <p:nvSpPr>
          <p:cNvPr id="1112" name="Google Shape;1112;p12: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Calibri"/>
              <a:buNone/>
            </a:pPr>
            <a:fld id="{00000000-1234-1234-1234-123412341234}" type="slidenum">
              <a:rPr b="0" i="0" lang="en-US" sz="1400" u="none" cap="none" strike="noStrike">
                <a:solidFill>
                  <a:srgbClr val="000000"/>
                </a:solidFill>
                <a:latin typeface="Lucida Sans"/>
                <a:ea typeface="Lucida Sans"/>
                <a:cs typeface="Lucida Sans"/>
                <a:sym typeface="Lucida Sans"/>
              </a:rPr>
              <a:t>‹#›</a:t>
            </a:fld>
            <a:endParaRPr b="0" i="0" sz="1400" u="none" cap="none" strike="noStrike">
              <a:solidFill>
                <a:srgbClr val="000000"/>
              </a:solidFill>
              <a:latin typeface="Lucida Sans"/>
              <a:ea typeface="Lucida Sans"/>
              <a:cs typeface="Lucida Sans"/>
              <a:sym typeface="Lucida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7" name="Shape 1117"/>
        <p:cNvGrpSpPr/>
        <p:nvPr/>
      </p:nvGrpSpPr>
      <p:grpSpPr>
        <a:xfrm>
          <a:off x="0" y="0"/>
          <a:ext cx="0" cy="0"/>
          <a:chOff x="0" y="0"/>
          <a:chExt cx="0" cy="0"/>
        </a:xfrm>
      </p:grpSpPr>
      <p:sp>
        <p:nvSpPr>
          <p:cNvPr id="1118" name="Google Shape;1118;g2f8331e4bd_1_1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9" name="Google Shape;1119;g2f8331e4bd_1_176: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00"/>
              <a:buFont typeface="Calibri"/>
              <a:buNone/>
            </a:pPr>
            <a:r>
              <a:t/>
            </a:r>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Lucida Sans"/>
              <a:ea typeface="Lucida Sans"/>
              <a:cs typeface="Lucida Sans"/>
              <a:sym typeface="Lucida Sans"/>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Lucida Sans"/>
              <a:ea typeface="Lucida Sans"/>
              <a:cs typeface="Lucida Sans"/>
              <a:sym typeface="Lucida Sans"/>
            </a:endParaRPr>
          </a:p>
        </p:txBody>
      </p:sp>
      <p:sp>
        <p:nvSpPr>
          <p:cNvPr id="1120" name="Google Shape;1120;g2f8331e4bd_1_176: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Lucida Sans"/>
                <a:ea typeface="Lucida Sans"/>
                <a:cs typeface="Lucida Sans"/>
                <a:sym typeface="Lucida Sans"/>
              </a:rPr>
              <a:t>‹#›</a:t>
            </a:fld>
            <a:endParaRPr b="0" i="0" sz="1200" u="none" cap="none" strike="noStrike">
              <a:solidFill>
                <a:schemeClr val="dk1"/>
              </a:solidFill>
              <a:latin typeface="Lucida Sans"/>
              <a:ea typeface="Lucida Sans"/>
              <a:cs typeface="Lucida Sans"/>
              <a:sym typeface="Lucida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4" name="Shape 1124"/>
        <p:cNvGrpSpPr/>
        <p:nvPr/>
      </p:nvGrpSpPr>
      <p:grpSpPr>
        <a:xfrm>
          <a:off x="0" y="0"/>
          <a:ext cx="0" cy="0"/>
          <a:chOff x="0" y="0"/>
          <a:chExt cx="0" cy="0"/>
        </a:xfrm>
      </p:grpSpPr>
      <p:sp>
        <p:nvSpPr>
          <p:cNvPr id="1125" name="Google Shape;1125;g5ebac730ae_0_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26" name="Google Shape;1126;g5ebac730ae_0_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g5ebac730ae_0_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1" name="Shape 1131"/>
        <p:cNvGrpSpPr/>
        <p:nvPr/>
      </p:nvGrpSpPr>
      <p:grpSpPr>
        <a:xfrm>
          <a:off x="0" y="0"/>
          <a:ext cx="0" cy="0"/>
          <a:chOff x="0" y="0"/>
          <a:chExt cx="0" cy="0"/>
        </a:xfrm>
      </p:grpSpPr>
      <p:sp>
        <p:nvSpPr>
          <p:cNvPr id="1132" name="Google Shape;1132;g2f8331e4bd_1_183: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Lucida Sans"/>
              <a:ea typeface="Lucida Sans"/>
              <a:cs typeface="Lucida Sans"/>
              <a:sym typeface="Lucida Sans"/>
            </a:endParaRPr>
          </a:p>
        </p:txBody>
      </p:sp>
      <p:sp>
        <p:nvSpPr>
          <p:cNvPr id="1133" name="Google Shape;1133;g2f8331e4bd_1_18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 Id="rId3" Type="http://schemas.openxmlformats.org/officeDocument/2006/relationships/image" Target="../media/image52.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 Id="rId3" Type="http://schemas.openxmlformats.org/officeDocument/2006/relationships/image" Target="../media/image5.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 Id="rId3" Type="http://schemas.openxmlformats.org/officeDocument/2006/relationships/image" Target="../media/image59.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hyperlink" Target="http://www.achievethecore.org" TargetMode="Externa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3.png"/><Relationship Id="rId3" Type="http://schemas.openxmlformats.org/officeDocument/2006/relationships/image" Target="../media/image7.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hyperlink" Target="http://www.achievethecore.org" TargetMode="Externa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6.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hyperlink" Target="http://www.achievethecore.org" TargetMode="External"/><Relationship Id="rId3" Type="http://schemas.openxmlformats.org/officeDocument/2006/relationships/image" Target="../media/image9.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6.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achievethecore.org"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www.achievethecore.org"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www.achievethecore.org"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www.achievethecore.org" TargetMode="Externa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www.achievethecore.org" TargetMode="Externa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www.achievethecore.org" TargetMode="Externa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achievethecore.org" TargetMode="Externa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 Id="rId3"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www.achievethecore.org" TargetMode="Externa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 Id="rId3" Type="http://schemas.openxmlformats.org/officeDocument/2006/relationships/image" Target="../media/image5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2.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2.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and SAP">
  <p:cSld name="Title Slide CA and SAP">
    <p:spTree>
      <p:nvGrpSpPr>
        <p:cNvPr id="12" name="Shape 12"/>
        <p:cNvGrpSpPr/>
        <p:nvPr/>
      </p:nvGrpSpPr>
      <p:grpSpPr>
        <a:xfrm>
          <a:off x="0" y="0"/>
          <a:ext cx="0" cy="0"/>
          <a:chOff x="0" y="0"/>
          <a:chExt cx="0" cy="0"/>
        </a:xfrm>
      </p:grpSpPr>
      <p:sp>
        <p:nvSpPr>
          <p:cNvPr id="13" name="Google Shape;13;p2"/>
          <p:cNvSpPr txBox="1"/>
          <p:nvPr>
            <p:ph type="ctrTitle"/>
          </p:nvPr>
        </p:nvSpPr>
        <p:spPr>
          <a:xfrm>
            <a:off x="219317" y="2982072"/>
            <a:ext cx="8619900" cy="850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0514F"/>
              </a:buClr>
              <a:buSzPts val="2800"/>
              <a:buFont typeface="Allerta"/>
              <a:buNone/>
              <a:defRPr b="0" i="0" sz="2800" u="none" cap="none" strike="noStrike">
                <a:solidFill>
                  <a:srgbClr val="50514F"/>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4" name="Google Shape;14;p2"/>
          <p:cNvSpPr txBox="1"/>
          <p:nvPr>
            <p:ph idx="1" type="subTitle"/>
          </p:nvPr>
        </p:nvSpPr>
        <p:spPr>
          <a:xfrm>
            <a:off x="219318" y="3832457"/>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5" name="Google Shape;15;p2"/>
          <p:cNvSpPr/>
          <p:nvPr/>
        </p:nvSpPr>
        <p:spPr>
          <a:xfrm>
            <a:off x="0" y="173760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pic>
        <p:nvPicPr>
          <p:cNvPr id="16" name="Google Shape;16;p2"/>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pic>
        <p:nvPicPr>
          <p:cNvPr id="17" name="Google Shape;17;p2"/>
          <p:cNvPicPr preferRelativeResize="0"/>
          <p:nvPr/>
        </p:nvPicPr>
        <p:blipFill rotWithShape="1">
          <a:blip r:embed="rId3">
            <a:alphaModFix/>
          </a:blip>
          <a:srcRect b="0" l="0" r="0" t="0"/>
          <a:stretch/>
        </p:blipFill>
        <p:spPr>
          <a:xfrm>
            <a:off x="304800" y="5840889"/>
            <a:ext cx="1303773" cy="50727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AP Co-Branded">
  <p:cSld name="Title Slide SAP Co-Branded">
    <p:spTree>
      <p:nvGrpSpPr>
        <p:cNvPr id="73" name="Shape 73"/>
        <p:cNvGrpSpPr/>
        <p:nvPr/>
      </p:nvGrpSpPr>
      <p:grpSpPr>
        <a:xfrm>
          <a:off x="0" y="0"/>
          <a:ext cx="0" cy="0"/>
          <a:chOff x="0" y="0"/>
          <a:chExt cx="0" cy="0"/>
        </a:xfrm>
      </p:grpSpPr>
      <p:sp>
        <p:nvSpPr>
          <p:cNvPr id="74" name="Google Shape;74;p11"/>
          <p:cNvSpPr txBox="1"/>
          <p:nvPr>
            <p:ph type="ctrTitle"/>
          </p:nvPr>
        </p:nvSpPr>
        <p:spPr>
          <a:xfrm>
            <a:off x="219317" y="2933439"/>
            <a:ext cx="8619900" cy="899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5" name="Google Shape;75;p11"/>
          <p:cNvSpPr txBox="1"/>
          <p:nvPr>
            <p:ph idx="1" type="subTitle"/>
          </p:nvPr>
        </p:nvSpPr>
        <p:spPr>
          <a:xfrm>
            <a:off x="219314" y="3832457"/>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40"/>
              </a:spcBef>
              <a:spcAft>
                <a:spcPts val="0"/>
              </a:spcAft>
              <a:buClr>
                <a:srgbClr val="595959"/>
              </a:buClr>
              <a:buSzPts val="2200"/>
              <a:buFont typeface="Arial"/>
              <a:buNone/>
              <a:defRPr b="0" i="0" sz="22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76" name="Google Shape;76;p11"/>
          <p:cNvSpPr/>
          <p:nvPr/>
        </p:nvSpPr>
        <p:spPr>
          <a:xfrm>
            <a:off x="0" y="173760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7" name="Google Shape;77;p11"/>
          <p:cNvSpPr/>
          <p:nvPr>
            <p:ph idx="2" type="pic"/>
          </p:nvPr>
        </p:nvSpPr>
        <p:spPr>
          <a:xfrm>
            <a:off x="7188200" y="225425"/>
            <a:ext cx="1650900" cy="807900"/>
          </a:xfrm>
          <a:prstGeom prst="rect">
            <a:avLst/>
          </a:prstGeom>
          <a:noFill/>
          <a:ln>
            <a:noFill/>
          </a:ln>
        </p:spPr>
        <p:txBody>
          <a:bodyPr anchorCtr="0" anchor="t" bIns="91425" lIns="91425" spcFirstLastPara="1" rIns="91425" wrap="square" tIns="91425">
            <a:noAutofit/>
          </a:bodyPr>
          <a:lstStyle>
            <a:lvl1pPr indent="-38100" lvl="0" marL="342900" marR="0" rtl="0" algn="l">
              <a:lnSpc>
                <a:spcPct val="100000"/>
              </a:lnSpc>
              <a:spcBef>
                <a:spcPts val="240"/>
              </a:spcBef>
              <a:spcAft>
                <a:spcPts val="0"/>
              </a:spcAft>
              <a:buClr>
                <a:srgbClr val="595959"/>
              </a:buClr>
              <a:buSzPts val="1200"/>
              <a:buFont typeface="Arial"/>
              <a:buChar char="•"/>
              <a:defRPr b="0" i="0" sz="1200" u="none" cap="none" strike="noStrike">
                <a:solidFill>
                  <a:srgbClr val="595959"/>
                </a:solidFill>
                <a:latin typeface="Lucida Sans"/>
                <a:ea typeface="Lucida Sans"/>
                <a:cs typeface="Lucida Sans"/>
                <a:sym typeface="Lucida Sans"/>
              </a:defRPr>
            </a:lvl1pPr>
            <a:lvl2pPr indent="-228600" lvl="1" marL="9652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77800" lvl="3" marL="1778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77800" lvl="4" marL="2235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79400" lvl="5" marL="2794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79400" lvl="6" marL="3251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79400" lvl="7" marL="3708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79400" lvl="8" marL="4165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78" name="Google Shape;78;p11"/>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Bleed Image">
  <p:cSld name="Full Bleed Image">
    <p:spTree>
      <p:nvGrpSpPr>
        <p:cNvPr id="743" name="Shape 743"/>
        <p:cNvGrpSpPr/>
        <p:nvPr/>
      </p:nvGrpSpPr>
      <p:grpSpPr>
        <a:xfrm>
          <a:off x="0" y="0"/>
          <a:ext cx="0" cy="0"/>
          <a:chOff x="0" y="0"/>
          <a:chExt cx="0" cy="0"/>
        </a:xfrm>
      </p:grpSpPr>
      <p:sp>
        <p:nvSpPr>
          <p:cNvPr id="744" name="Google Shape;744;p105"/>
          <p:cNvSpPr/>
          <p:nvPr>
            <p:ph idx="2" type="pic"/>
          </p:nvPr>
        </p:nvSpPr>
        <p:spPr>
          <a:xfrm>
            <a:off x="0" y="0"/>
            <a:ext cx="9144000" cy="6858000"/>
          </a:xfrm>
          <a:prstGeom prst="rect">
            <a:avLst/>
          </a:prstGeom>
          <a:noFill/>
          <a:ln>
            <a:noFill/>
          </a:ln>
        </p:spPr>
        <p:txBody>
          <a:bodyPr anchorCtr="0" anchor="t" bIns="91425" lIns="91425" spcFirstLastPara="1" rIns="91425" wrap="square" tIns="91425">
            <a:noAutofit/>
          </a:bodyPr>
          <a:lstStyle>
            <a:lvl1pPr indent="-635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45" name="Shape 745"/>
        <p:cNvGrpSpPr/>
        <p:nvPr/>
      </p:nvGrpSpPr>
      <p:grpSpPr>
        <a:xfrm>
          <a:off x="0" y="0"/>
          <a:ext cx="0" cy="0"/>
          <a:chOff x="0" y="0"/>
          <a:chExt cx="0" cy="0"/>
        </a:xfrm>
      </p:grpSpPr>
      <p:sp>
        <p:nvSpPr>
          <p:cNvPr id="746" name="Google Shape;746;p106"/>
          <p:cNvSpPr txBox="1"/>
          <p:nvPr>
            <p:ph type="title"/>
          </p:nvPr>
        </p:nvSpPr>
        <p:spPr>
          <a:xfrm>
            <a:off x="304800" y="274637"/>
            <a:ext cx="85599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47" name="Google Shape;747;p106"/>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48" name="Google Shape;748;p106"/>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749" name="Google Shape;749;p106"/>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_CA" type="blank">
  <p:cSld name="BLANK">
    <p:spTree>
      <p:nvGrpSpPr>
        <p:cNvPr id="750" name="Shape 750"/>
        <p:cNvGrpSpPr/>
        <p:nvPr/>
      </p:nvGrpSpPr>
      <p:grpSpPr>
        <a:xfrm>
          <a:off x="0" y="0"/>
          <a:ext cx="0" cy="0"/>
          <a:chOff x="0" y="0"/>
          <a:chExt cx="0" cy="0"/>
        </a:xfrm>
      </p:grpSpPr>
      <p:sp>
        <p:nvSpPr>
          <p:cNvPr id="751" name="Google Shape;751;p107"/>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52" name="Google Shape;752;p107"/>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753" name="Google Shape;753;p107"/>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Blank_CA Green">
  <p:cSld name="2_Blank_CA Green">
    <p:spTree>
      <p:nvGrpSpPr>
        <p:cNvPr id="754" name="Shape 754"/>
        <p:cNvGrpSpPr/>
        <p:nvPr/>
      </p:nvGrpSpPr>
      <p:grpSpPr>
        <a:xfrm>
          <a:off x="0" y="0"/>
          <a:ext cx="0" cy="0"/>
          <a:chOff x="0" y="0"/>
          <a:chExt cx="0" cy="0"/>
        </a:xfrm>
      </p:grpSpPr>
      <p:sp>
        <p:nvSpPr>
          <p:cNvPr id="755" name="Google Shape;755;p108"/>
          <p:cNvSpPr/>
          <p:nvPr/>
        </p:nvSpPr>
        <p:spPr>
          <a:xfrm>
            <a:off x="0" y="6330471"/>
            <a:ext cx="9153000" cy="540300"/>
          </a:xfrm>
          <a:prstGeom prst="rect">
            <a:avLst/>
          </a:prstGeom>
          <a:solidFill>
            <a:srgbClr val="1C99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56" name="Google Shape;756;p108"/>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50"/>
              <a:buFont typeface="Allerta"/>
              <a:buNone/>
            </a:pPr>
            <a:fld id="{00000000-1234-1234-1234-123412341234}" type="slidenum">
              <a:rPr b="0" i="0" lang="en-US" sz="1000" u="none" cap="none" strike="noStrike">
                <a:solidFill>
                  <a:schemeClr val="lt1"/>
                </a:solidFill>
                <a:latin typeface="Lucida Sans"/>
                <a:ea typeface="Lucida Sans"/>
                <a:cs typeface="Lucida Sans"/>
                <a:sym typeface="Lucida Sans"/>
              </a:rPr>
              <a:t>‹#›</a:t>
            </a:fld>
            <a:r>
              <a:rPr b="0" i="0" lang="en-US" sz="1000" u="none" cap="none" strike="noStrike">
                <a:solidFill>
                  <a:schemeClr val="lt1"/>
                </a:solidFill>
                <a:latin typeface="Lucida Sans"/>
                <a:ea typeface="Lucida Sans"/>
                <a:cs typeface="Lucida Sans"/>
                <a:sym typeface="Lucida Sans"/>
              </a:rPr>
              <a:t> </a:t>
            </a:r>
            <a:endParaRPr/>
          </a:p>
        </p:txBody>
      </p:sp>
      <p:pic>
        <p:nvPicPr>
          <p:cNvPr id="757" name="Google Shape;757;p108"/>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pic>
        <p:nvPicPr>
          <p:cNvPr id="758" name="Google Shape;758;p108"/>
          <p:cNvPicPr preferRelativeResize="0"/>
          <p:nvPr/>
        </p:nvPicPr>
        <p:blipFill rotWithShape="1">
          <a:blip r:embed="rId3">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lank_CA and SAP">
  <p:cSld name="1_Blank_CA and SAP">
    <p:spTree>
      <p:nvGrpSpPr>
        <p:cNvPr id="759" name="Shape 759"/>
        <p:cNvGrpSpPr/>
        <p:nvPr/>
      </p:nvGrpSpPr>
      <p:grpSpPr>
        <a:xfrm>
          <a:off x="0" y="0"/>
          <a:ext cx="0" cy="0"/>
          <a:chOff x="0" y="0"/>
          <a:chExt cx="0" cy="0"/>
        </a:xfrm>
      </p:grpSpPr>
      <p:sp>
        <p:nvSpPr>
          <p:cNvPr id="760" name="Google Shape;760;p109"/>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61" name="Google Shape;761;p109"/>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762" name="Google Shape;762;p109"/>
          <p:cNvPicPr preferRelativeResize="0"/>
          <p:nvPr/>
        </p:nvPicPr>
        <p:blipFill rotWithShape="1">
          <a:blip r:embed="rId2">
            <a:alphaModFix/>
          </a:blip>
          <a:srcRect b="0" l="0" r="0" t="0"/>
          <a:stretch/>
        </p:blipFill>
        <p:spPr>
          <a:xfrm>
            <a:off x="304800" y="6533798"/>
            <a:ext cx="3057300" cy="133389"/>
          </a:xfrm>
          <a:prstGeom prst="rect">
            <a:avLst/>
          </a:prstGeom>
          <a:noFill/>
          <a:ln>
            <a:noFill/>
          </a:ln>
        </p:spPr>
      </p:pic>
      <p:pic>
        <p:nvPicPr>
          <p:cNvPr id="763" name="Google Shape;763;p109"/>
          <p:cNvPicPr preferRelativeResize="0"/>
          <p:nvPr/>
        </p:nvPicPr>
        <p:blipFill rotWithShape="1">
          <a:blip r:embed="rId3">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764" name="Shape 764"/>
        <p:cNvGrpSpPr/>
        <p:nvPr/>
      </p:nvGrpSpPr>
      <p:grpSpPr>
        <a:xfrm>
          <a:off x="0" y="0"/>
          <a:ext cx="0" cy="0"/>
          <a:chOff x="0" y="0"/>
          <a:chExt cx="0" cy="0"/>
        </a:xfrm>
      </p:grpSpPr>
      <p:sp>
        <p:nvSpPr>
          <p:cNvPr id="765" name="Google Shape;765;p110"/>
          <p:cNvSpPr txBox="1"/>
          <p:nvPr>
            <p:ph type="title"/>
          </p:nvPr>
        </p:nvSpPr>
        <p:spPr>
          <a:xfrm>
            <a:off x="304800" y="279398"/>
            <a:ext cx="8534400" cy="1116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66" name="Google Shape;766;p110"/>
          <p:cNvSpPr txBox="1"/>
          <p:nvPr>
            <p:ph idx="1" type="body"/>
          </p:nvPr>
        </p:nvSpPr>
        <p:spPr>
          <a:xfrm>
            <a:off x="304800" y="1600200"/>
            <a:ext cx="4038600" cy="45549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67" name="Google Shape;767;p110"/>
          <p:cNvSpPr txBox="1"/>
          <p:nvPr>
            <p:ph idx="2" type="body"/>
          </p:nvPr>
        </p:nvSpPr>
        <p:spPr>
          <a:xfrm>
            <a:off x="4496019" y="1603770"/>
            <a:ext cx="4026000" cy="45513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68" name="Google Shape;768;p110"/>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69" name="Google Shape;769;p110"/>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770" name="Google Shape;770;p110"/>
          <p:cNvSpPr/>
          <p:nvPr/>
        </p:nvSpPr>
        <p:spPr>
          <a:xfrm>
            <a:off x="3542585" y="6519775"/>
            <a:ext cx="1906800" cy="175500"/>
          </a:xfrm>
          <a:prstGeom prst="rect">
            <a:avLst/>
          </a:prstGeom>
          <a:noFill/>
          <a:ln>
            <a:noFill/>
          </a:ln>
          <a:effectLst>
            <a:outerShdw blurRad="39999"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and Text">
  <p:cSld name="Image and Text">
    <p:spTree>
      <p:nvGrpSpPr>
        <p:cNvPr id="771" name="Shape 771"/>
        <p:cNvGrpSpPr/>
        <p:nvPr/>
      </p:nvGrpSpPr>
      <p:grpSpPr>
        <a:xfrm>
          <a:off x="0" y="0"/>
          <a:ext cx="0" cy="0"/>
          <a:chOff x="0" y="0"/>
          <a:chExt cx="0" cy="0"/>
        </a:xfrm>
      </p:grpSpPr>
      <p:sp>
        <p:nvSpPr>
          <p:cNvPr id="772" name="Google Shape;772;p111"/>
          <p:cNvSpPr/>
          <p:nvPr>
            <p:ph idx="2" type="pic"/>
          </p:nvPr>
        </p:nvSpPr>
        <p:spPr>
          <a:xfrm>
            <a:off x="4673600" y="1600200"/>
            <a:ext cx="40131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73" name="Google Shape;773;p111"/>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74" name="Google Shape;774;p111"/>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5" name="Google Shape;775;p111"/>
          <p:cNvSpPr txBox="1"/>
          <p:nvPr>
            <p:ph idx="3" type="body"/>
          </p:nvPr>
        </p:nvSpPr>
        <p:spPr>
          <a:xfrm>
            <a:off x="4673600" y="5646676"/>
            <a:ext cx="40131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76" name="Google Shape;776;p111"/>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77" name="Google Shape;777;p111"/>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Images and Text">
  <p:cSld name="2 Images and Text">
    <p:spTree>
      <p:nvGrpSpPr>
        <p:cNvPr id="778" name="Shape 778"/>
        <p:cNvGrpSpPr/>
        <p:nvPr/>
      </p:nvGrpSpPr>
      <p:grpSpPr>
        <a:xfrm>
          <a:off x="0" y="0"/>
          <a:ext cx="0" cy="0"/>
          <a:chOff x="0" y="0"/>
          <a:chExt cx="0" cy="0"/>
        </a:xfrm>
      </p:grpSpPr>
      <p:sp>
        <p:nvSpPr>
          <p:cNvPr id="779" name="Google Shape;779;p112"/>
          <p:cNvSpPr/>
          <p:nvPr>
            <p:ph idx="2" type="pic"/>
          </p:nvPr>
        </p:nvSpPr>
        <p:spPr>
          <a:xfrm>
            <a:off x="4673600" y="3892046"/>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80" name="Google Shape;780;p112"/>
          <p:cNvSpPr/>
          <p:nvPr>
            <p:ph idx="3" type="pic"/>
          </p:nvPr>
        </p:nvSpPr>
        <p:spPr>
          <a:xfrm>
            <a:off x="4673600" y="1600200"/>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81" name="Google Shape;781;p112"/>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82" name="Google Shape;782;p112"/>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3" name="Google Shape;783;p112"/>
          <p:cNvSpPr txBox="1"/>
          <p:nvPr>
            <p:ph idx="4" type="body"/>
          </p:nvPr>
        </p:nvSpPr>
        <p:spPr>
          <a:xfrm>
            <a:off x="4673600" y="5646676"/>
            <a:ext cx="40578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84" name="Google Shape;784;p112"/>
          <p:cNvSpPr txBox="1"/>
          <p:nvPr>
            <p:ph idx="5" type="body"/>
          </p:nvPr>
        </p:nvSpPr>
        <p:spPr>
          <a:xfrm>
            <a:off x="4673600" y="3354830"/>
            <a:ext cx="40131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85" name="Google Shape;785;p112"/>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86" name="Google Shape;786;p112"/>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Images">
  <p:cSld name="Two Images">
    <p:spTree>
      <p:nvGrpSpPr>
        <p:cNvPr id="787" name="Shape 787"/>
        <p:cNvGrpSpPr/>
        <p:nvPr/>
      </p:nvGrpSpPr>
      <p:grpSpPr>
        <a:xfrm>
          <a:off x="0" y="0"/>
          <a:ext cx="0" cy="0"/>
          <a:chOff x="0" y="0"/>
          <a:chExt cx="0" cy="0"/>
        </a:xfrm>
      </p:grpSpPr>
      <p:sp>
        <p:nvSpPr>
          <p:cNvPr id="788" name="Google Shape;788;p113"/>
          <p:cNvSpPr/>
          <p:nvPr>
            <p:ph idx="2" type="pic"/>
          </p:nvPr>
        </p:nvSpPr>
        <p:spPr>
          <a:xfrm>
            <a:off x="4683119" y="1600200"/>
            <a:ext cx="4003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89" name="Google Shape;789;p113"/>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90" name="Google Shape;790;p113"/>
          <p:cNvSpPr txBox="1"/>
          <p:nvPr>
            <p:ph idx="1" type="body"/>
          </p:nvPr>
        </p:nvSpPr>
        <p:spPr>
          <a:xfrm>
            <a:off x="4683119" y="5646676"/>
            <a:ext cx="40038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91" name="Google Shape;791;p113"/>
          <p:cNvSpPr/>
          <p:nvPr>
            <p:ph idx="3" type="pic"/>
          </p:nvPr>
        </p:nvSpPr>
        <p:spPr>
          <a:xfrm>
            <a:off x="304801" y="1600200"/>
            <a:ext cx="4225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92" name="Google Shape;792;p113"/>
          <p:cNvSpPr txBox="1"/>
          <p:nvPr>
            <p:ph idx="4" type="body"/>
          </p:nvPr>
        </p:nvSpPr>
        <p:spPr>
          <a:xfrm>
            <a:off x="304800" y="5646676"/>
            <a:ext cx="42258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93" name="Google Shape;793;p113"/>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94" name="Google Shape;794;p113"/>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Images">
  <p:cSld name="Four Images">
    <p:spTree>
      <p:nvGrpSpPr>
        <p:cNvPr id="795" name="Shape 795"/>
        <p:cNvGrpSpPr/>
        <p:nvPr/>
      </p:nvGrpSpPr>
      <p:grpSpPr>
        <a:xfrm>
          <a:off x="0" y="0"/>
          <a:ext cx="0" cy="0"/>
          <a:chOff x="0" y="0"/>
          <a:chExt cx="0" cy="0"/>
        </a:xfrm>
      </p:grpSpPr>
      <p:sp>
        <p:nvSpPr>
          <p:cNvPr id="796" name="Google Shape;796;p114"/>
          <p:cNvSpPr/>
          <p:nvPr>
            <p:ph idx="2" type="pic"/>
          </p:nvPr>
        </p:nvSpPr>
        <p:spPr>
          <a:xfrm>
            <a:off x="4530721"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97" name="Google Shape;797;p114"/>
          <p:cNvSpPr/>
          <p:nvPr>
            <p:ph idx="3" type="pic"/>
          </p:nvPr>
        </p:nvSpPr>
        <p:spPr>
          <a:xfrm>
            <a:off x="4533898" y="1600200"/>
            <a:ext cx="41529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98" name="Google Shape;798;p114"/>
          <p:cNvSpPr/>
          <p:nvPr>
            <p:ph idx="4" type="pic"/>
          </p:nvPr>
        </p:nvSpPr>
        <p:spPr>
          <a:xfrm>
            <a:off x="304800" y="1600200"/>
            <a:ext cx="4159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99" name="Google Shape;799;p114"/>
          <p:cNvSpPr/>
          <p:nvPr>
            <p:ph idx="5" type="pic"/>
          </p:nvPr>
        </p:nvSpPr>
        <p:spPr>
          <a:xfrm>
            <a:off x="307975"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800" name="Google Shape;800;p114"/>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01" name="Google Shape;801;p114"/>
          <p:cNvSpPr txBox="1"/>
          <p:nvPr>
            <p:ph idx="1" type="body"/>
          </p:nvPr>
        </p:nvSpPr>
        <p:spPr>
          <a:xfrm>
            <a:off x="4533898" y="5646676"/>
            <a:ext cx="41529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02" name="Google Shape;802;p114"/>
          <p:cNvSpPr txBox="1"/>
          <p:nvPr>
            <p:ph idx="6" type="body"/>
          </p:nvPr>
        </p:nvSpPr>
        <p:spPr>
          <a:xfrm>
            <a:off x="304800" y="5646676"/>
            <a:ext cx="41592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03" name="Google Shape;803;p114"/>
          <p:cNvSpPr txBox="1"/>
          <p:nvPr>
            <p:ph idx="7" type="body"/>
          </p:nvPr>
        </p:nvSpPr>
        <p:spPr>
          <a:xfrm>
            <a:off x="4530721" y="3354830"/>
            <a:ext cx="41562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04" name="Google Shape;804;p114"/>
          <p:cNvSpPr txBox="1"/>
          <p:nvPr>
            <p:ph idx="8" type="body"/>
          </p:nvPr>
        </p:nvSpPr>
        <p:spPr>
          <a:xfrm>
            <a:off x="304801" y="3354830"/>
            <a:ext cx="41592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05" name="Google Shape;805;p114"/>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06" name="Google Shape;806;p114"/>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art Page">
  <p:cSld name="Chart Page">
    <p:spTree>
      <p:nvGrpSpPr>
        <p:cNvPr id="79" name="Shape 79"/>
        <p:cNvGrpSpPr/>
        <p:nvPr/>
      </p:nvGrpSpPr>
      <p:grpSpPr>
        <a:xfrm>
          <a:off x="0" y="0"/>
          <a:ext cx="0" cy="0"/>
          <a:chOff x="0" y="0"/>
          <a:chExt cx="0" cy="0"/>
        </a:xfrm>
      </p:grpSpPr>
      <p:sp>
        <p:nvSpPr>
          <p:cNvPr id="80" name="Google Shape;80;p12"/>
          <p:cNvSpPr/>
          <p:nvPr>
            <p:ph idx="2" type="chart"/>
          </p:nvPr>
        </p:nvSpPr>
        <p:spPr>
          <a:xfrm>
            <a:off x="304800" y="1575486"/>
            <a:ext cx="8534400" cy="4526100"/>
          </a:xfrm>
          <a:prstGeom prst="rect">
            <a:avLst/>
          </a:prstGeom>
          <a:noFill/>
          <a:ln>
            <a:noFill/>
          </a:ln>
        </p:spPr>
        <p:txBody>
          <a:bodyPr anchorCtr="0" anchor="t" bIns="91425" lIns="91425" spcFirstLastPara="1" rIns="91425" wrap="square" tIns="91425">
            <a:noAutofit/>
          </a:bodyPr>
          <a:lstStyle>
            <a:lvl1pPr indent="-215900" lvl="0" marL="5588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228600" lvl="1" marL="9652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77800" lvl="3" marL="1778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77800" lvl="4" marL="2235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79400" lvl="5" marL="2794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79400" lvl="6" marL="3251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79400" lvl="7" marL="3708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79400" lvl="8" marL="4165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1" name="Google Shape;81;p12"/>
          <p:cNvSpPr txBox="1"/>
          <p:nvPr>
            <p:ph type="title"/>
          </p:nvPr>
        </p:nvSpPr>
        <p:spPr>
          <a:xfrm>
            <a:off x="304800" y="274637"/>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2" name="Google Shape;82;p12"/>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3" name="Google Shape;83;p12"/>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84" name="Google Shape;84;p12"/>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ody Copy" type="obj">
  <p:cSld name="OBJECT">
    <p:spTree>
      <p:nvGrpSpPr>
        <p:cNvPr id="810" name="Shape 810"/>
        <p:cNvGrpSpPr/>
        <p:nvPr/>
      </p:nvGrpSpPr>
      <p:grpSpPr>
        <a:xfrm>
          <a:off x="0" y="0"/>
          <a:ext cx="0" cy="0"/>
          <a:chOff x="0" y="0"/>
          <a:chExt cx="0" cy="0"/>
        </a:xfrm>
      </p:grpSpPr>
      <p:sp>
        <p:nvSpPr>
          <p:cNvPr id="811" name="Google Shape;811;p116"/>
          <p:cNvSpPr/>
          <p:nvPr/>
        </p:nvSpPr>
        <p:spPr>
          <a:xfrm>
            <a:off x="1" y="6329468"/>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12" name="Google Shape;812;p116"/>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13" name="Google Shape;813;p116"/>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14" name="Google Shape;814;p116"/>
          <p:cNvSpPr/>
          <p:nvPr/>
        </p:nvSpPr>
        <p:spPr>
          <a:xfrm>
            <a:off x="1" y="6330472"/>
            <a:ext cx="9153000" cy="540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15" name="Google Shape;815;p116"/>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816" name="Google Shape;816;p116"/>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4">
  <p:cSld name="Section Header 4">
    <p:spTree>
      <p:nvGrpSpPr>
        <p:cNvPr id="817" name="Shape 817"/>
        <p:cNvGrpSpPr/>
        <p:nvPr/>
      </p:nvGrpSpPr>
      <p:grpSpPr>
        <a:xfrm>
          <a:off x="0" y="0"/>
          <a:ext cx="0" cy="0"/>
          <a:chOff x="0" y="0"/>
          <a:chExt cx="0" cy="0"/>
        </a:xfrm>
      </p:grpSpPr>
      <p:sp>
        <p:nvSpPr>
          <p:cNvPr id="818" name="Google Shape;818;p117"/>
          <p:cNvSpPr/>
          <p:nvPr/>
        </p:nvSpPr>
        <p:spPr>
          <a:xfrm>
            <a:off x="0" y="0"/>
            <a:ext cx="9144000" cy="6858000"/>
          </a:xfrm>
          <a:prstGeom prst="rect">
            <a:avLst/>
          </a:prstGeom>
          <a:solidFill>
            <a:srgbClr val="1C9963"/>
          </a:soli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19" name="Google Shape;819;p117"/>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20" name="Google Shape;820;p117"/>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21" name="Google Shape;821;p117"/>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22" name="Google Shape;822;p117"/>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23" name="Google Shape;823;p117"/>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824" name="Google Shape;824;p117"/>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3">
  <p:cSld name="Section Header 3">
    <p:spTree>
      <p:nvGrpSpPr>
        <p:cNvPr id="825" name="Shape 825"/>
        <p:cNvGrpSpPr/>
        <p:nvPr/>
      </p:nvGrpSpPr>
      <p:grpSpPr>
        <a:xfrm>
          <a:off x="0" y="0"/>
          <a:ext cx="0" cy="0"/>
          <a:chOff x="0" y="0"/>
          <a:chExt cx="0" cy="0"/>
        </a:xfrm>
      </p:grpSpPr>
      <p:sp>
        <p:nvSpPr>
          <p:cNvPr id="826" name="Google Shape;826;p118"/>
          <p:cNvSpPr/>
          <p:nvPr/>
        </p:nvSpPr>
        <p:spPr>
          <a:xfrm>
            <a:off x="0" y="0"/>
            <a:ext cx="9144000" cy="6858000"/>
          </a:xfrm>
          <a:prstGeom prst="rect">
            <a:avLst/>
          </a:prstGeom>
          <a:solidFill>
            <a:srgbClr val="A9B0AC"/>
          </a:soli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27" name="Google Shape;827;p118"/>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28" name="Google Shape;828;p118"/>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29" name="Google Shape;829;p118"/>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30" name="Google Shape;830;p118"/>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31" name="Google Shape;831;p118"/>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832" name="Google Shape;832;p118"/>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2">
  <p:cSld name="Section Header 2">
    <p:spTree>
      <p:nvGrpSpPr>
        <p:cNvPr id="833" name="Shape 833"/>
        <p:cNvGrpSpPr/>
        <p:nvPr/>
      </p:nvGrpSpPr>
      <p:grpSpPr>
        <a:xfrm>
          <a:off x="0" y="0"/>
          <a:ext cx="0" cy="0"/>
          <a:chOff x="0" y="0"/>
          <a:chExt cx="0" cy="0"/>
        </a:xfrm>
      </p:grpSpPr>
      <p:sp>
        <p:nvSpPr>
          <p:cNvPr id="834" name="Google Shape;834;p119"/>
          <p:cNvSpPr/>
          <p:nvPr/>
        </p:nvSpPr>
        <p:spPr>
          <a:xfrm>
            <a:off x="0" y="0"/>
            <a:ext cx="9144000" cy="6858000"/>
          </a:xfrm>
          <a:prstGeom prst="rect">
            <a:avLst/>
          </a:prstGeom>
          <a:solidFill>
            <a:srgbClr val="464646"/>
          </a:soli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35" name="Google Shape;835;p119"/>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36" name="Google Shape;836;p119"/>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37" name="Google Shape;837;p119"/>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38" name="Google Shape;838;p119"/>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39" name="Google Shape;839;p119"/>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840" name="Google Shape;840;p119"/>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and SAP">
  <p:cSld name="Title Slide CA and SAP">
    <p:spTree>
      <p:nvGrpSpPr>
        <p:cNvPr id="841" name="Shape 841"/>
        <p:cNvGrpSpPr/>
        <p:nvPr/>
      </p:nvGrpSpPr>
      <p:grpSpPr>
        <a:xfrm>
          <a:off x="0" y="0"/>
          <a:ext cx="0" cy="0"/>
          <a:chOff x="0" y="0"/>
          <a:chExt cx="0" cy="0"/>
        </a:xfrm>
      </p:grpSpPr>
      <p:sp>
        <p:nvSpPr>
          <p:cNvPr id="842" name="Google Shape;842;p120"/>
          <p:cNvSpPr txBox="1"/>
          <p:nvPr>
            <p:ph type="ctrTitle"/>
          </p:nvPr>
        </p:nvSpPr>
        <p:spPr>
          <a:xfrm>
            <a:off x="219320" y="2982072"/>
            <a:ext cx="8619900" cy="850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0514F"/>
              </a:buClr>
              <a:buSzPts val="2800"/>
              <a:buFont typeface="Allerta"/>
              <a:buNone/>
              <a:defRPr b="0" i="0" sz="2800" u="none" cap="none" strike="noStrike">
                <a:solidFill>
                  <a:srgbClr val="50514F"/>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43" name="Google Shape;843;p120"/>
          <p:cNvSpPr txBox="1"/>
          <p:nvPr>
            <p:ph idx="1" type="subTitle"/>
          </p:nvPr>
        </p:nvSpPr>
        <p:spPr>
          <a:xfrm>
            <a:off x="219321" y="3832459"/>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844" name="Google Shape;844;p120"/>
          <p:cNvSpPr/>
          <p:nvPr/>
        </p:nvSpPr>
        <p:spPr>
          <a:xfrm>
            <a:off x="-1" y="1737612"/>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pic>
        <p:nvPicPr>
          <p:cNvPr id="845" name="Google Shape;845;p120"/>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pic>
        <p:nvPicPr>
          <p:cNvPr id="846" name="Google Shape;846;p120"/>
          <p:cNvPicPr preferRelativeResize="0"/>
          <p:nvPr/>
        </p:nvPicPr>
        <p:blipFill rotWithShape="1">
          <a:blip r:embed="rId3">
            <a:alphaModFix/>
          </a:blip>
          <a:srcRect b="0" l="0" r="0" t="0"/>
          <a:stretch/>
        </p:blipFill>
        <p:spPr>
          <a:xfrm>
            <a:off x="304800" y="5840890"/>
            <a:ext cx="1303773" cy="507278"/>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847" name="Shape 847"/>
        <p:cNvGrpSpPr/>
        <p:nvPr/>
      </p:nvGrpSpPr>
      <p:grpSpPr>
        <a:xfrm>
          <a:off x="0" y="0"/>
          <a:ext cx="0" cy="0"/>
          <a:chOff x="0" y="0"/>
          <a:chExt cx="0" cy="0"/>
        </a:xfrm>
      </p:grpSpPr>
      <p:sp>
        <p:nvSpPr>
          <p:cNvPr id="848" name="Google Shape;848;p121"/>
          <p:cNvSpPr txBox="1"/>
          <p:nvPr>
            <p:ph type="title"/>
          </p:nvPr>
        </p:nvSpPr>
        <p:spPr>
          <a:xfrm>
            <a:off x="304800" y="274638"/>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49" name="Google Shape;849;p121"/>
          <p:cNvSpPr txBox="1"/>
          <p:nvPr>
            <p:ph idx="1" type="body"/>
          </p:nvPr>
        </p:nvSpPr>
        <p:spPr>
          <a:xfrm>
            <a:off x="304800" y="1417638"/>
            <a:ext cx="4192500" cy="5979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850" name="Google Shape;850;p121"/>
          <p:cNvSpPr txBox="1"/>
          <p:nvPr>
            <p:ph idx="2" type="body"/>
          </p:nvPr>
        </p:nvSpPr>
        <p:spPr>
          <a:xfrm>
            <a:off x="304800" y="2015411"/>
            <a:ext cx="4192500" cy="41265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851" name="Google Shape;851;p121"/>
          <p:cNvSpPr txBox="1"/>
          <p:nvPr>
            <p:ph idx="3" type="body"/>
          </p:nvPr>
        </p:nvSpPr>
        <p:spPr>
          <a:xfrm>
            <a:off x="4645025" y="1417638"/>
            <a:ext cx="4194300" cy="6324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852" name="Google Shape;852;p121"/>
          <p:cNvSpPr txBox="1"/>
          <p:nvPr>
            <p:ph idx="4" type="body"/>
          </p:nvPr>
        </p:nvSpPr>
        <p:spPr>
          <a:xfrm>
            <a:off x="4645025" y="2050046"/>
            <a:ext cx="4194300" cy="40920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853" name="Google Shape;853;p121"/>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54" name="Google Shape;854;p121"/>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855" name="Google Shape;855;p121">
            <a:hlinkClick r:id="rId2"/>
          </p:cNvPr>
          <p:cNvSpPr/>
          <p:nvPr/>
        </p:nvSpPr>
        <p:spPr>
          <a:xfrm>
            <a:off x="3542586" y="6519775"/>
            <a:ext cx="1906800" cy="175500"/>
          </a:xfrm>
          <a:prstGeom prst="rect">
            <a:avLst/>
          </a:prstGeom>
          <a:no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2">
  <p:cSld name="Title Slide CA 2">
    <p:spTree>
      <p:nvGrpSpPr>
        <p:cNvPr id="856" name="Shape 856"/>
        <p:cNvGrpSpPr/>
        <p:nvPr/>
      </p:nvGrpSpPr>
      <p:grpSpPr>
        <a:xfrm>
          <a:off x="0" y="0"/>
          <a:ext cx="0" cy="0"/>
          <a:chOff x="0" y="0"/>
          <a:chExt cx="0" cy="0"/>
        </a:xfrm>
      </p:grpSpPr>
      <p:sp>
        <p:nvSpPr>
          <p:cNvPr id="857" name="Google Shape;857;p122"/>
          <p:cNvSpPr txBox="1"/>
          <p:nvPr>
            <p:ph type="ctrTitle"/>
          </p:nvPr>
        </p:nvSpPr>
        <p:spPr>
          <a:xfrm>
            <a:off x="3339153" y="2950713"/>
            <a:ext cx="5497200" cy="88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58" name="Google Shape;858;p122"/>
          <p:cNvSpPr txBox="1"/>
          <p:nvPr>
            <p:ph idx="1" type="subTitle"/>
          </p:nvPr>
        </p:nvSpPr>
        <p:spPr>
          <a:xfrm>
            <a:off x="3339152" y="3835562"/>
            <a:ext cx="54972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859" name="Google Shape;859;p122"/>
          <p:cNvSpPr/>
          <p:nvPr/>
        </p:nvSpPr>
        <p:spPr>
          <a:xfrm>
            <a:off x="0" y="174624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60" name="Google Shape;860;p122"/>
          <p:cNvSpPr/>
          <p:nvPr>
            <p:ph idx="2" type="pic"/>
          </p:nvPr>
        </p:nvSpPr>
        <p:spPr>
          <a:xfrm>
            <a:off x="304800" y="1857374"/>
            <a:ext cx="2752500" cy="3159000"/>
          </a:xfrm>
          <a:prstGeom prst="rect">
            <a:avLst/>
          </a:prstGeom>
          <a:noFill/>
          <a:ln>
            <a:noFill/>
          </a:ln>
        </p:spPr>
        <p:txBody>
          <a:bodyPr anchorCtr="0" anchor="t" bIns="91425" lIns="91425" spcFirstLastPara="1" rIns="91425" wrap="square" tIns="91425">
            <a:noAutofit/>
          </a:bodyPr>
          <a:lstStyle>
            <a:lvl1pPr indent="-215900" lvl="0" marL="3429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861" name="Google Shape;861;p122"/>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AP Co-Branded">
  <p:cSld name="Title Slide SAP Co-Branded">
    <p:spTree>
      <p:nvGrpSpPr>
        <p:cNvPr id="862" name="Shape 862"/>
        <p:cNvGrpSpPr/>
        <p:nvPr/>
      </p:nvGrpSpPr>
      <p:grpSpPr>
        <a:xfrm>
          <a:off x="0" y="0"/>
          <a:ext cx="0" cy="0"/>
          <a:chOff x="0" y="0"/>
          <a:chExt cx="0" cy="0"/>
        </a:xfrm>
      </p:grpSpPr>
      <p:sp>
        <p:nvSpPr>
          <p:cNvPr id="863" name="Google Shape;863;p123"/>
          <p:cNvSpPr txBox="1"/>
          <p:nvPr>
            <p:ph type="ctrTitle"/>
          </p:nvPr>
        </p:nvSpPr>
        <p:spPr>
          <a:xfrm>
            <a:off x="219320" y="2933439"/>
            <a:ext cx="8619900" cy="899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64" name="Google Shape;864;p123"/>
          <p:cNvSpPr txBox="1"/>
          <p:nvPr>
            <p:ph idx="1" type="subTitle"/>
          </p:nvPr>
        </p:nvSpPr>
        <p:spPr>
          <a:xfrm>
            <a:off x="219317" y="3832459"/>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40"/>
              </a:spcBef>
              <a:spcAft>
                <a:spcPts val="0"/>
              </a:spcAft>
              <a:buClr>
                <a:srgbClr val="595959"/>
              </a:buClr>
              <a:buSzPts val="2200"/>
              <a:buFont typeface="Arial"/>
              <a:buNone/>
              <a:defRPr b="0" i="0" sz="22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865" name="Google Shape;865;p123"/>
          <p:cNvSpPr/>
          <p:nvPr/>
        </p:nvSpPr>
        <p:spPr>
          <a:xfrm>
            <a:off x="-1" y="1737612"/>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66" name="Google Shape;866;p123"/>
          <p:cNvSpPr/>
          <p:nvPr>
            <p:ph idx="2" type="pic"/>
          </p:nvPr>
        </p:nvSpPr>
        <p:spPr>
          <a:xfrm>
            <a:off x="7188200" y="225425"/>
            <a:ext cx="1650900" cy="807900"/>
          </a:xfrm>
          <a:prstGeom prst="rect">
            <a:avLst/>
          </a:prstGeom>
          <a:noFill/>
          <a:ln>
            <a:noFill/>
          </a:ln>
        </p:spPr>
        <p:txBody>
          <a:bodyPr anchorCtr="0" anchor="t" bIns="91425" lIns="91425" spcFirstLastPara="1" rIns="91425" wrap="square" tIns="91425">
            <a:noAutofit/>
          </a:bodyPr>
          <a:lstStyle>
            <a:lvl1pPr indent="-266700" lvl="0" marL="342900" marR="0" rtl="0" algn="l">
              <a:lnSpc>
                <a:spcPct val="100000"/>
              </a:lnSpc>
              <a:spcBef>
                <a:spcPts val="240"/>
              </a:spcBef>
              <a:spcAft>
                <a:spcPts val="0"/>
              </a:spcAft>
              <a:buClr>
                <a:srgbClr val="595959"/>
              </a:buClr>
              <a:buSzPts val="1200"/>
              <a:buFont typeface="Arial"/>
              <a:buChar char="•"/>
              <a:defRPr b="0" i="0" sz="1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867" name="Google Shape;867;p123"/>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ble Page">
  <p:cSld name="Table Page">
    <p:spTree>
      <p:nvGrpSpPr>
        <p:cNvPr id="868" name="Shape 868"/>
        <p:cNvGrpSpPr/>
        <p:nvPr/>
      </p:nvGrpSpPr>
      <p:grpSpPr>
        <a:xfrm>
          <a:off x="0" y="0"/>
          <a:ext cx="0" cy="0"/>
          <a:chOff x="0" y="0"/>
          <a:chExt cx="0" cy="0"/>
        </a:xfrm>
      </p:grpSpPr>
      <p:sp>
        <p:nvSpPr>
          <p:cNvPr id="869" name="Google Shape;869;p124"/>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70" name="Google Shape;870;p124"/>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71" name="Google Shape;871;p124"/>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872" name="Google Shape;872;p124"/>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art Page">
  <p:cSld name="Chart Page">
    <p:spTree>
      <p:nvGrpSpPr>
        <p:cNvPr id="873" name="Shape 873"/>
        <p:cNvGrpSpPr/>
        <p:nvPr/>
      </p:nvGrpSpPr>
      <p:grpSpPr>
        <a:xfrm>
          <a:off x="0" y="0"/>
          <a:ext cx="0" cy="0"/>
          <a:chOff x="0" y="0"/>
          <a:chExt cx="0" cy="0"/>
        </a:xfrm>
      </p:grpSpPr>
      <p:sp>
        <p:nvSpPr>
          <p:cNvPr id="874" name="Google Shape;874;p125"/>
          <p:cNvSpPr/>
          <p:nvPr>
            <p:ph idx="2" type="chart"/>
          </p:nvPr>
        </p:nvSpPr>
        <p:spPr>
          <a:xfrm>
            <a:off x="304800" y="1575486"/>
            <a:ext cx="8534400" cy="4526100"/>
          </a:xfrm>
          <a:prstGeom prst="rect">
            <a:avLst/>
          </a:prstGeom>
          <a:noFill/>
          <a:ln>
            <a:noFill/>
          </a:ln>
        </p:spPr>
        <p:txBody>
          <a:bodyPr anchorCtr="0" anchor="t" bIns="91425" lIns="91425" spcFirstLastPara="1" rIns="91425" wrap="square" tIns="91425">
            <a:noAutofit/>
          </a:bodyPr>
          <a:lstStyle>
            <a:lvl1pPr indent="-2032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75" name="Google Shape;875;p125"/>
          <p:cNvSpPr txBox="1"/>
          <p:nvPr>
            <p:ph type="title"/>
          </p:nvPr>
        </p:nvSpPr>
        <p:spPr>
          <a:xfrm>
            <a:off x="304800" y="274638"/>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76" name="Google Shape;876;p125"/>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77" name="Google Shape;877;p125"/>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878" name="Google Shape;878;p125"/>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or graphic">
  <p:cSld name="Picture or graphic">
    <p:spTree>
      <p:nvGrpSpPr>
        <p:cNvPr id="85" name="Shape 85"/>
        <p:cNvGrpSpPr/>
        <p:nvPr/>
      </p:nvGrpSpPr>
      <p:grpSpPr>
        <a:xfrm>
          <a:off x="0" y="0"/>
          <a:ext cx="0" cy="0"/>
          <a:chOff x="0" y="0"/>
          <a:chExt cx="0" cy="0"/>
        </a:xfrm>
      </p:grpSpPr>
      <p:sp>
        <p:nvSpPr>
          <p:cNvPr id="86" name="Google Shape;86;p13"/>
          <p:cNvSpPr/>
          <p:nvPr>
            <p:ph idx="2" type="pic"/>
          </p:nvPr>
        </p:nvSpPr>
        <p:spPr>
          <a:xfrm>
            <a:off x="304800" y="1575486"/>
            <a:ext cx="8572500" cy="4526100"/>
          </a:xfrm>
          <a:prstGeom prst="rect">
            <a:avLst/>
          </a:prstGeom>
          <a:noFill/>
          <a:ln>
            <a:noFill/>
          </a:ln>
        </p:spPr>
        <p:txBody>
          <a:bodyPr anchorCtr="0" anchor="t" bIns="91425" lIns="91425" spcFirstLastPara="1" rIns="91425" wrap="square" tIns="91425">
            <a:noAutofit/>
          </a:bodyPr>
          <a:lstStyle>
            <a:lvl1pPr indent="-215900" lvl="0" marL="5588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228600" lvl="1" marL="9652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77800" lvl="3" marL="1778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77800" lvl="4" marL="2235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79400" lvl="5" marL="2794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79400" lvl="6" marL="3251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79400" lvl="7" marL="3708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79400" lvl="8" marL="4165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7" name="Google Shape;87;p13"/>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8" name="Google Shape;88;p13"/>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9" name="Google Shape;89;p13"/>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90" name="Google Shape;90;p13"/>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or graphic">
  <p:cSld name="Picture or graphic">
    <p:spTree>
      <p:nvGrpSpPr>
        <p:cNvPr id="879" name="Shape 879"/>
        <p:cNvGrpSpPr/>
        <p:nvPr/>
      </p:nvGrpSpPr>
      <p:grpSpPr>
        <a:xfrm>
          <a:off x="0" y="0"/>
          <a:ext cx="0" cy="0"/>
          <a:chOff x="0" y="0"/>
          <a:chExt cx="0" cy="0"/>
        </a:xfrm>
      </p:grpSpPr>
      <p:sp>
        <p:nvSpPr>
          <p:cNvPr id="880" name="Google Shape;880;p126"/>
          <p:cNvSpPr/>
          <p:nvPr>
            <p:ph idx="2" type="pic"/>
          </p:nvPr>
        </p:nvSpPr>
        <p:spPr>
          <a:xfrm>
            <a:off x="304800" y="1575486"/>
            <a:ext cx="8572500" cy="4526100"/>
          </a:xfrm>
          <a:prstGeom prst="rect">
            <a:avLst/>
          </a:prstGeom>
          <a:noFill/>
          <a:ln>
            <a:noFill/>
          </a:ln>
        </p:spPr>
        <p:txBody>
          <a:bodyPr anchorCtr="0" anchor="t" bIns="91425" lIns="91425" spcFirstLastPara="1" rIns="91425" wrap="square" tIns="91425">
            <a:noAutofit/>
          </a:bodyPr>
          <a:lstStyle>
            <a:lvl1pPr indent="-2032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81" name="Google Shape;881;p126"/>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82" name="Google Shape;882;p126"/>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83" name="Google Shape;883;p126"/>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884" name="Google Shape;884;p126"/>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s Page">
  <p:cSld name="Contents Page">
    <p:spTree>
      <p:nvGrpSpPr>
        <p:cNvPr id="885" name="Shape 885"/>
        <p:cNvGrpSpPr/>
        <p:nvPr/>
      </p:nvGrpSpPr>
      <p:grpSpPr>
        <a:xfrm>
          <a:off x="0" y="0"/>
          <a:ext cx="0" cy="0"/>
          <a:chOff x="0" y="0"/>
          <a:chExt cx="0" cy="0"/>
        </a:xfrm>
      </p:grpSpPr>
      <p:sp>
        <p:nvSpPr>
          <p:cNvPr id="886" name="Google Shape;886;p127"/>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C9963"/>
              </a:solidFill>
              <a:latin typeface="Lucida Sans"/>
              <a:ea typeface="Lucida Sans"/>
              <a:cs typeface="Lucida Sans"/>
              <a:sym typeface="Lucida Sans"/>
            </a:endParaRPr>
          </a:p>
        </p:txBody>
      </p:sp>
      <p:sp>
        <p:nvSpPr>
          <p:cNvPr id="887" name="Google Shape;887;p127"/>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888" name="Google Shape;888;p127"/>
          <p:cNvSpPr txBox="1"/>
          <p:nvPr>
            <p:ph type="title"/>
          </p:nvPr>
        </p:nvSpPr>
        <p:spPr>
          <a:xfrm>
            <a:off x="304800" y="2914650"/>
            <a:ext cx="35847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89" name="Google Shape;889;p127"/>
          <p:cNvSpPr txBox="1"/>
          <p:nvPr>
            <p:ph idx="1" type="body"/>
          </p:nvPr>
        </p:nvSpPr>
        <p:spPr>
          <a:xfrm>
            <a:off x="4624613" y="1858449"/>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90" name="Google Shape;890;p127"/>
          <p:cNvSpPr txBox="1"/>
          <p:nvPr>
            <p:ph idx="2" type="body"/>
          </p:nvPr>
        </p:nvSpPr>
        <p:spPr>
          <a:xfrm>
            <a:off x="7209515" y="1858449"/>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91" name="Google Shape;891;p127"/>
          <p:cNvSpPr txBox="1"/>
          <p:nvPr>
            <p:ph idx="3" type="body"/>
          </p:nvPr>
        </p:nvSpPr>
        <p:spPr>
          <a:xfrm>
            <a:off x="4624613" y="240062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92" name="Google Shape;892;p127"/>
          <p:cNvSpPr txBox="1"/>
          <p:nvPr>
            <p:ph idx="4" type="body"/>
          </p:nvPr>
        </p:nvSpPr>
        <p:spPr>
          <a:xfrm>
            <a:off x="7209515" y="240062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93" name="Google Shape;893;p127"/>
          <p:cNvSpPr txBox="1"/>
          <p:nvPr>
            <p:ph idx="5" type="body"/>
          </p:nvPr>
        </p:nvSpPr>
        <p:spPr>
          <a:xfrm>
            <a:off x="4624613" y="295501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94" name="Google Shape;894;p127"/>
          <p:cNvSpPr txBox="1"/>
          <p:nvPr>
            <p:ph idx="6" type="body"/>
          </p:nvPr>
        </p:nvSpPr>
        <p:spPr>
          <a:xfrm>
            <a:off x="7209515" y="295501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95" name="Google Shape;895;p127"/>
          <p:cNvSpPr txBox="1"/>
          <p:nvPr>
            <p:ph idx="7" type="body"/>
          </p:nvPr>
        </p:nvSpPr>
        <p:spPr>
          <a:xfrm>
            <a:off x="4624613" y="350940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96" name="Google Shape;896;p127"/>
          <p:cNvSpPr txBox="1"/>
          <p:nvPr>
            <p:ph idx="8" type="body"/>
          </p:nvPr>
        </p:nvSpPr>
        <p:spPr>
          <a:xfrm>
            <a:off x="7209515" y="350940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97" name="Google Shape;897;p127"/>
          <p:cNvSpPr txBox="1"/>
          <p:nvPr>
            <p:ph idx="9" type="body"/>
          </p:nvPr>
        </p:nvSpPr>
        <p:spPr>
          <a:xfrm>
            <a:off x="4624613" y="406379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98" name="Google Shape;898;p127"/>
          <p:cNvSpPr txBox="1"/>
          <p:nvPr>
            <p:ph idx="13" type="body"/>
          </p:nvPr>
        </p:nvSpPr>
        <p:spPr>
          <a:xfrm>
            <a:off x="7209515" y="406379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99" name="Google Shape;899;p127"/>
          <p:cNvSpPr txBox="1"/>
          <p:nvPr>
            <p:ph idx="14" type="body"/>
          </p:nvPr>
        </p:nvSpPr>
        <p:spPr>
          <a:xfrm>
            <a:off x="4624613" y="4618186"/>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00" name="Google Shape;900;p127"/>
          <p:cNvSpPr txBox="1"/>
          <p:nvPr>
            <p:ph idx="15" type="body"/>
          </p:nvPr>
        </p:nvSpPr>
        <p:spPr>
          <a:xfrm>
            <a:off x="7209515" y="4618186"/>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901" name="Google Shape;901;p127"/>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Bleed Image">
  <p:cSld name="Full Bleed Image">
    <p:spTree>
      <p:nvGrpSpPr>
        <p:cNvPr id="902" name="Shape 902"/>
        <p:cNvGrpSpPr/>
        <p:nvPr/>
      </p:nvGrpSpPr>
      <p:grpSpPr>
        <a:xfrm>
          <a:off x="0" y="0"/>
          <a:ext cx="0" cy="0"/>
          <a:chOff x="0" y="0"/>
          <a:chExt cx="0" cy="0"/>
        </a:xfrm>
      </p:grpSpPr>
      <p:sp>
        <p:nvSpPr>
          <p:cNvPr id="903" name="Google Shape;903;p128"/>
          <p:cNvSpPr/>
          <p:nvPr>
            <p:ph idx="2" type="pic"/>
          </p:nvPr>
        </p:nvSpPr>
        <p:spPr>
          <a:xfrm>
            <a:off x="0" y="0"/>
            <a:ext cx="9144000" cy="6858000"/>
          </a:xfrm>
          <a:prstGeom prst="rect">
            <a:avLst/>
          </a:prstGeom>
          <a:noFill/>
          <a:ln>
            <a:noFill/>
          </a:ln>
        </p:spPr>
        <p:txBody>
          <a:bodyPr anchorCtr="0" anchor="t" bIns="91425" lIns="91425" spcFirstLastPara="1" rIns="91425" wrap="square" tIns="91425">
            <a:noAutofit/>
          </a:bodyPr>
          <a:lstStyle>
            <a:lvl1pPr indent="-2032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04" name="Shape 904"/>
        <p:cNvGrpSpPr/>
        <p:nvPr/>
      </p:nvGrpSpPr>
      <p:grpSpPr>
        <a:xfrm>
          <a:off x="0" y="0"/>
          <a:ext cx="0" cy="0"/>
          <a:chOff x="0" y="0"/>
          <a:chExt cx="0" cy="0"/>
        </a:xfrm>
      </p:grpSpPr>
      <p:sp>
        <p:nvSpPr>
          <p:cNvPr id="905" name="Google Shape;905;p129"/>
          <p:cNvSpPr txBox="1"/>
          <p:nvPr>
            <p:ph type="title"/>
          </p:nvPr>
        </p:nvSpPr>
        <p:spPr>
          <a:xfrm>
            <a:off x="304800" y="274638"/>
            <a:ext cx="85599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906" name="Google Shape;906;p129"/>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07" name="Google Shape;907;p129"/>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908" name="Google Shape;908;p129"/>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_CA" type="blank">
  <p:cSld name="BLANK">
    <p:spTree>
      <p:nvGrpSpPr>
        <p:cNvPr id="909" name="Shape 909"/>
        <p:cNvGrpSpPr/>
        <p:nvPr/>
      </p:nvGrpSpPr>
      <p:grpSpPr>
        <a:xfrm>
          <a:off x="0" y="0"/>
          <a:ext cx="0" cy="0"/>
          <a:chOff x="0" y="0"/>
          <a:chExt cx="0" cy="0"/>
        </a:xfrm>
      </p:grpSpPr>
      <p:sp>
        <p:nvSpPr>
          <p:cNvPr id="910" name="Google Shape;910;p130"/>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11" name="Google Shape;911;p130"/>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912" name="Google Shape;912;p130"/>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Blank_CA Green">
  <p:cSld name="2_Blank_CA Green">
    <p:spTree>
      <p:nvGrpSpPr>
        <p:cNvPr id="913" name="Shape 913"/>
        <p:cNvGrpSpPr/>
        <p:nvPr/>
      </p:nvGrpSpPr>
      <p:grpSpPr>
        <a:xfrm>
          <a:off x="0" y="0"/>
          <a:ext cx="0" cy="0"/>
          <a:chOff x="0" y="0"/>
          <a:chExt cx="0" cy="0"/>
        </a:xfrm>
      </p:grpSpPr>
      <p:sp>
        <p:nvSpPr>
          <p:cNvPr id="914" name="Google Shape;914;p131"/>
          <p:cNvSpPr/>
          <p:nvPr/>
        </p:nvSpPr>
        <p:spPr>
          <a:xfrm>
            <a:off x="1" y="6330472"/>
            <a:ext cx="9153000" cy="540300"/>
          </a:xfrm>
          <a:prstGeom prst="rect">
            <a:avLst/>
          </a:prstGeom>
          <a:solidFill>
            <a:srgbClr val="1C99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15" name="Google Shape;915;p131"/>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50"/>
              <a:buFont typeface="Lucida Sans"/>
              <a:buNone/>
            </a:pPr>
            <a:fld id="{00000000-1234-1234-1234-123412341234}" type="slidenum">
              <a:rPr b="0" i="0" lang="en-US" sz="1000" u="none" cap="none" strike="noStrike">
                <a:solidFill>
                  <a:schemeClr val="lt1"/>
                </a:solidFill>
                <a:latin typeface="Lucida Sans"/>
                <a:ea typeface="Lucida Sans"/>
                <a:cs typeface="Lucida Sans"/>
                <a:sym typeface="Lucida Sans"/>
              </a:rPr>
              <a:t>‹#›</a:t>
            </a:fld>
            <a:r>
              <a:rPr b="0" i="0" lang="en-US" sz="1000" u="none" cap="none" strike="noStrike">
                <a:solidFill>
                  <a:schemeClr val="lt1"/>
                </a:solidFill>
                <a:latin typeface="Lucida Sans"/>
                <a:ea typeface="Lucida Sans"/>
                <a:cs typeface="Lucida Sans"/>
                <a:sym typeface="Lucida Sans"/>
              </a:rPr>
              <a:t> </a:t>
            </a:r>
            <a:endParaRPr/>
          </a:p>
        </p:txBody>
      </p:sp>
      <p:pic>
        <p:nvPicPr>
          <p:cNvPr id="916" name="Google Shape;916;p131"/>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pic>
        <p:nvPicPr>
          <p:cNvPr id="917" name="Google Shape;917;p131"/>
          <p:cNvPicPr preferRelativeResize="0"/>
          <p:nvPr/>
        </p:nvPicPr>
        <p:blipFill rotWithShape="1">
          <a:blip r:embed="rId3">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lank_CA and SAP">
  <p:cSld name="1_Blank_CA and SAP">
    <p:spTree>
      <p:nvGrpSpPr>
        <p:cNvPr id="918" name="Shape 918"/>
        <p:cNvGrpSpPr/>
        <p:nvPr/>
      </p:nvGrpSpPr>
      <p:grpSpPr>
        <a:xfrm>
          <a:off x="0" y="0"/>
          <a:ext cx="0" cy="0"/>
          <a:chOff x="0" y="0"/>
          <a:chExt cx="0" cy="0"/>
        </a:xfrm>
      </p:grpSpPr>
      <p:sp>
        <p:nvSpPr>
          <p:cNvPr id="919" name="Google Shape;919;p132"/>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20" name="Google Shape;920;p132"/>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921" name="Google Shape;921;p132"/>
          <p:cNvPicPr preferRelativeResize="0"/>
          <p:nvPr/>
        </p:nvPicPr>
        <p:blipFill rotWithShape="1">
          <a:blip r:embed="rId2">
            <a:alphaModFix/>
          </a:blip>
          <a:srcRect b="0" l="0" r="0" t="0"/>
          <a:stretch/>
        </p:blipFill>
        <p:spPr>
          <a:xfrm>
            <a:off x="304800" y="6533799"/>
            <a:ext cx="3057300" cy="133389"/>
          </a:xfrm>
          <a:prstGeom prst="rect">
            <a:avLst/>
          </a:prstGeom>
          <a:noFill/>
          <a:ln>
            <a:noFill/>
          </a:ln>
        </p:spPr>
      </p:pic>
      <p:pic>
        <p:nvPicPr>
          <p:cNvPr id="922" name="Google Shape;922;p132"/>
          <p:cNvPicPr preferRelativeResize="0"/>
          <p:nvPr/>
        </p:nvPicPr>
        <p:blipFill rotWithShape="1">
          <a:blip r:embed="rId3">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923" name="Shape 923"/>
        <p:cNvGrpSpPr/>
        <p:nvPr/>
      </p:nvGrpSpPr>
      <p:grpSpPr>
        <a:xfrm>
          <a:off x="0" y="0"/>
          <a:ext cx="0" cy="0"/>
          <a:chOff x="0" y="0"/>
          <a:chExt cx="0" cy="0"/>
        </a:xfrm>
      </p:grpSpPr>
      <p:sp>
        <p:nvSpPr>
          <p:cNvPr id="924" name="Google Shape;924;p133"/>
          <p:cNvSpPr txBox="1"/>
          <p:nvPr>
            <p:ph type="title"/>
          </p:nvPr>
        </p:nvSpPr>
        <p:spPr>
          <a:xfrm>
            <a:off x="304800" y="279399"/>
            <a:ext cx="8534400" cy="1116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925" name="Google Shape;925;p133"/>
          <p:cNvSpPr txBox="1"/>
          <p:nvPr>
            <p:ph idx="1" type="body"/>
          </p:nvPr>
        </p:nvSpPr>
        <p:spPr>
          <a:xfrm>
            <a:off x="304800" y="1600200"/>
            <a:ext cx="4038600" cy="45549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6" name="Google Shape;926;p133"/>
          <p:cNvSpPr txBox="1"/>
          <p:nvPr>
            <p:ph idx="2" type="body"/>
          </p:nvPr>
        </p:nvSpPr>
        <p:spPr>
          <a:xfrm>
            <a:off x="4496020" y="1603770"/>
            <a:ext cx="4026000" cy="45513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7" name="Google Shape;927;p133"/>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28" name="Google Shape;928;p133"/>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929" name="Google Shape;929;p133">
            <a:hlinkClick r:id="rId2"/>
          </p:cNvPr>
          <p:cNvSpPr/>
          <p:nvPr/>
        </p:nvSpPr>
        <p:spPr>
          <a:xfrm>
            <a:off x="3542586" y="6519775"/>
            <a:ext cx="1906800" cy="175500"/>
          </a:xfrm>
          <a:prstGeom prst="rect">
            <a:avLst/>
          </a:prstGeom>
          <a:no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and Text">
  <p:cSld name="Image and Text">
    <p:spTree>
      <p:nvGrpSpPr>
        <p:cNvPr id="930" name="Shape 930"/>
        <p:cNvGrpSpPr/>
        <p:nvPr/>
      </p:nvGrpSpPr>
      <p:grpSpPr>
        <a:xfrm>
          <a:off x="0" y="0"/>
          <a:ext cx="0" cy="0"/>
          <a:chOff x="0" y="0"/>
          <a:chExt cx="0" cy="0"/>
        </a:xfrm>
      </p:grpSpPr>
      <p:sp>
        <p:nvSpPr>
          <p:cNvPr id="931" name="Google Shape;931;p134"/>
          <p:cNvSpPr/>
          <p:nvPr>
            <p:ph idx="2" type="pic"/>
          </p:nvPr>
        </p:nvSpPr>
        <p:spPr>
          <a:xfrm>
            <a:off x="4673600" y="1600201"/>
            <a:ext cx="40131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32" name="Google Shape;932;p134"/>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933" name="Google Shape;933;p134"/>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34" name="Google Shape;934;p134"/>
          <p:cNvSpPr txBox="1"/>
          <p:nvPr>
            <p:ph idx="3" type="body"/>
          </p:nvPr>
        </p:nvSpPr>
        <p:spPr>
          <a:xfrm>
            <a:off x="4673600" y="5646677"/>
            <a:ext cx="40131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35" name="Google Shape;935;p134"/>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36" name="Google Shape;936;p134"/>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Images and Text">
  <p:cSld name="2 Images and Text">
    <p:spTree>
      <p:nvGrpSpPr>
        <p:cNvPr id="937" name="Shape 937"/>
        <p:cNvGrpSpPr/>
        <p:nvPr/>
      </p:nvGrpSpPr>
      <p:grpSpPr>
        <a:xfrm>
          <a:off x="0" y="0"/>
          <a:ext cx="0" cy="0"/>
          <a:chOff x="0" y="0"/>
          <a:chExt cx="0" cy="0"/>
        </a:xfrm>
      </p:grpSpPr>
      <p:sp>
        <p:nvSpPr>
          <p:cNvPr id="938" name="Google Shape;938;p135"/>
          <p:cNvSpPr/>
          <p:nvPr>
            <p:ph idx="2" type="pic"/>
          </p:nvPr>
        </p:nvSpPr>
        <p:spPr>
          <a:xfrm>
            <a:off x="4673600" y="3892047"/>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39" name="Google Shape;939;p135"/>
          <p:cNvSpPr/>
          <p:nvPr>
            <p:ph idx="3" type="pic"/>
          </p:nvPr>
        </p:nvSpPr>
        <p:spPr>
          <a:xfrm>
            <a:off x="4673600" y="1600201"/>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40" name="Google Shape;940;p135"/>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941" name="Google Shape;941;p135"/>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42" name="Google Shape;942;p135"/>
          <p:cNvSpPr txBox="1"/>
          <p:nvPr>
            <p:ph idx="4" type="body"/>
          </p:nvPr>
        </p:nvSpPr>
        <p:spPr>
          <a:xfrm>
            <a:off x="4673600" y="5646677"/>
            <a:ext cx="40578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43" name="Google Shape;943;p135"/>
          <p:cNvSpPr txBox="1"/>
          <p:nvPr>
            <p:ph idx="5" type="body"/>
          </p:nvPr>
        </p:nvSpPr>
        <p:spPr>
          <a:xfrm>
            <a:off x="4673600" y="3354831"/>
            <a:ext cx="40131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44" name="Google Shape;944;p135"/>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45" name="Google Shape;945;p135"/>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s Page">
  <p:cSld name="Contents Page">
    <p:spTree>
      <p:nvGrpSpPr>
        <p:cNvPr id="91" name="Shape 91"/>
        <p:cNvGrpSpPr/>
        <p:nvPr/>
      </p:nvGrpSpPr>
      <p:grpSpPr>
        <a:xfrm>
          <a:off x="0" y="0"/>
          <a:ext cx="0" cy="0"/>
          <a:chOff x="0" y="0"/>
          <a:chExt cx="0" cy="0"/>
        </a:xfrm>
      </p:grpSpPr>
      <p:sp>
        <p:nvSpPr>
          <p:cNvPr id="92" name="Google Shape;92;p14"/>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C9963"/>
              </a:solidFill>
              <a:latin typeface="Lucida Sans"/>
              <a:ea typeface="Lucida Sans"/>
              <a:cs typeface="Lucida Sans"/>
              <a:sym typeface="Lucida Sans"/>
            </a:endParaRPr>
          </a:p>
        </p:txBody>
      </p:sp>
      <p:sp>
        <p:nvSpPr>
          <p:cNvPr id="93" name="Google Shape;93;p14"/>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94" name="Google Shape;94;p14"/>
          <p:cNvSpPr txBox="1"/>
          <p:nvPr>
            <p:ph type="title"/>
          </p:nvPr>
        </p:nvSpPr>
        <p:spPr>
          <a:xfrm>
            <a:off x="304800" y="2914650"/>
            <a:ext cx="35847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95" name="Google Shape;95;p14"/>
          <p:cNvSpPr txBox="1"/>
          <p:nvPr>
            <p:ph idx="1" type="body"/>
          </p:nvPr>
        </p:nvSpPr>
        <p:spPr>
          <a:xfrm>
            <a:off x="4624612" y="1858449"/>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6" name="Google Shape;96;p14"/>
          <p:cNvSpPr txBox="1"/>
          <p:nvPr>
            <p:ph idx="2" type="body"/>
          </p:nvPr>
        </p:nvSpPr>
        <p:spPr>
          <a:xfrm>
            <a:off x="7209514" y="1858449"/>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7" name="Google Shape;97;p14"/>
          <p:cNvSpPr txBox="1"/>
          <p:nvPr>
            <p:ph idx="3" type="body"/>
          </p:nvPr>
        </p:nvSpPr>
        <p:spPr>
          <a:xfrm>
            <a:off x="4624612" y="2400625"/>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8" name="Google Shape;98;p14"/>
          <p:cNvSpPr txBox="1"/>
          <p:nvPr>
            <p:ph idx="4" type="body"/>
          </p:nvPr>
        </p:nvSpPr>
        <p:spPr>
          <a:xfrm>
            <a:off x="7209514" y="2400625"/>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9" name="Google Shape;99;p14"/>
          <p:cNvSpPr txBox="1"/>
          <p:nvPr>
            <p:ph idx="5" type="body"/>
          </p:nvPr>
        </p:nvSpPr>
        <p:spPr>
          <a:xfrm>
            <a:off x="4624612" y="2955016"/>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0" name="Google Shape;100;p14"/>
          <p:cNvSpPr txBox="1"/>
          <p:nvPr>
            <p:ph idx="6" type="body"/>
          </p:nvPr>
        </p:nvSpPr>
        <p:spPr>
          <a:xfrm>
            <a:off x="7209514" y="2955016"/>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1" name="Google Shape;101;p14"/>
          <p:cNvSpPr txBox="1"/>
          <p:nvPr>
            <p:ph idx="7" type="body"/>
          </p:nvPr>
        </p:nvSpPr>
        <p:spPr>
          <a:xfrm>
            <a:off x="4624612" y="3509407"/>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2" name="Google Shape;102;p14"/>
          <p:cNvSpPr txBox="1"/>
          <p:nvPr>
            <p:ph idx="8" type="body"/>
          </p:nvPr>
        </p:nvSpPr>
        <p:spPr>
          <a:xfrm>
            <a:off x="7209514" y="3509407"/>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3" name="Google Shape;103;p14"/>
          <p:cNvSpPr txBox="1"/>
          <p:nvPr>
            <p:ph idx="9" type="body"/>
          </p:nvPr>
        </p:nvSpPr>
        <p:spPr>
          <a:xfrm>
            <a:off x="4624612" y="406379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4" name="Google Shape;104;p14"/>
          <p:cNvSpPr txBox="1"/>
          <p:nvPr>
            <p:ph idx="13" type="body"/>
          </p:nvPr>
        </p:nvSpPr>
        <p:spPr>
          <a:xfrm>
            <a:off x="7209514" y="406379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5" name="Google Shape;105;p14"/>
          <p:cNvSpPr txBox="1"/>
          <p:nvPr>
            <p:ph idx="14" type="body"/>
          </p:nvPr>
        </p:nvSpPr>
        <p:spPr>
          <a:xfrm>
            <a:off x="4624612" y="4618185"/>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6" name="Google Shape;106;p14"/>
          <p:cNvSpPr txBox="1"/>
          <p:nvPr>
            <p:ph idx="15" type="body"/>
          </p:nvPr>
        </p:nvSpPr>
        <p:spPr>
          <a:xfrm>
            <a:off x="7209514" y="4618185"/>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07" name="Google Shape;107;p14"/>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Images">
  <p:cSld name="Two Images">
    <p:spTree>
      <p:nvGrpSpPr>
        <p:cNvPr id="946" name="Shape 946"/>
        <p:cNvGrpSpPr/>
        <p:nvPr/>
      </p:nvGrpSpPr>
      <p:grpSpPr>
        <a:xfrm>
          <a:off x="0" y="0"/>
          <a:ext cx="0" cy="0"/>
          <a:chOff x="0" y="0"/>
          <a:chExt cx="0" cy="0"/>
        </a:xfrm>
      </p:grpSpPr>
      <p:sp>
        <p:nvSpPr>
          <p:cNvPr id="947" name="Google Shape;947;p136"/>
          <p:cNvSpPr/>
          <p:nvPr>
            <p:ph idx="2" type="pic"/>
          </p:nvPr>
        </p:nvSpPr>
        <p:spPr>
          <a:xfrm>
            <a:off x="4683120" y="1600200"/>
            <a:ext cx="4003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48" name="Google Shape;948;p136"/>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949" name="Google Shape;949;p136"/>
          <p:cNvSpPr txBox="1"/>
          <p:nvPr>
            <p:ph idx="1" type="body"/>
          </p:nvPr>
        </p:nvSpPr>
        <p:spPr>
          <a:xfrm>
            <a:off x="4683120" y="5646677"/>
            <a:ext cx="40038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50" name="Google Shape;950;p136"/>
          <p:cNvSpPr/>
          <p:nvPr>
            <p:ph idx="3" type="pic"/>
          </p:nvPr>
        </p:nvSpPr>
        <p:spPr>
          <a:xfrm>
            <a:off x="304801" y="1600200"/>
            <a:ext cx="4225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51" name="Google Shape;951;p136"/>
          <p:cNvSpPr txBox="1"/>
          <p:nvPr>
            <p:ph idx="4" type="body"/>
          </p:nvPr>
        </p:nvSpPr>
        <p:spPr>
          <a:xfrm>
            <a:off x="304800" y="5646677"/>
            <a:ext cx="42258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52" name="Google Shape;952;p136"/>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53" name="Google Shape;953;p136"/>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Images">
  <p:cSld name="Four Images">
    <p:spTree>
      <p:nvGrpSpPr>
        <p:cNvPr id="954" name="Shape 954"/>
        <p:cNvGrpSpPr/>
        <p:nvPr/>
      </p:nvGrpSpPr>
      <p:grpSpPr>
        <a:xfrm>
          <a:off x="0" y="0"/>
          <a:ext cx="0" cy="0"/>
          <a:chOff x="0" y="0"/>
          <a:chExt cx="0" cy="0"/>
        </a:xfrm>
      </p:grpSpPr>
      <p:sp>
        <p:nvSpPr>
          <p:cNvPr id="955" name="Google Shape;955;p137"/>
          <p:cNvSpPr/>
          <p:nvPr>
            <p:ph idx="2" type="pic"/>
          </p:nvPr>
        </p:nvSpPr>
        <p:spPr>
          <a:xfrm>
            <a:off x="4530722"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56" name="Google Shape;956;p137"/>
          <p:cNvSpPr/>
          <p:nvPr>
            <p:ph idx="3" type="pic"/>
          </p:nvPr>
        </p:nvSpPr>
        <p:spPr>
          <a:xfrm>
            <a:off x="4533898" y="1600200"/>
            <a:ext cx="41529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57" name="Google Shape;957;p137"/>
          <p:cNvSpPr/>
          <p:nvPr>
            <p:ph idx="4" type="pic"/>
          </p:nvPr>
        </p:nvSpPr>
        <p:spPr>
          <a:xfrm>
            <a:off x="304800" y="1600200"/>
            <a:ext cx="4159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58" name="Google Shape;958;p137"/>
          <p:cNvSpPr/>
          <p:nvPr>
            <p:ph idx="5" type="pic"/>
          </p:nvPr>
        </p:nvSpPr>
        <p:spPr>
          <a:xfrm>
            <a:off x="307975"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59" name="Google Shape;959;p137"/>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960" name="Google Shape;960;p137"/>
          <p:cNvSpPr txBox="1"/>
          <p:nvPr>
            <p:ph idx="1" type="body"/>
          </p:nvPr>
        </p:nvSpPr>
        <p:spPr>
          <a:xfrm>
            <a:off x="4533898" y="5646677"/>
            <a:ext cx="41529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61" name="Google Shape;961;p137"/>
          <p:cNvSpPr txBox="1"/>
          <p:nvPr>
            <p:ph idx="6" type="body"/>
          </p:nvPr>
        </p:nvSpPr>
        <p:spPr>
          <a:xfrm>
            <a:off x="304800" y="5646677"/>
            <a:ext cx="41592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62" name="Google Shape;962;p137"/>
          <p:cNvSpPr txBox="1"/>
          <p:nvPr>
            <p:ph idx="7" type="body"/>
          </p:nvPr>
        </p:nvSpPr>
        <p:spPr>
          <a:xfrm>
            <a:off x="4530722" y="3354831"/>
            <a:ext cx="41562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63" name="Google Shape;963;p137"/>
          <p:cNvSpPr txBox="1"/>
          <p:nvPr>
            <p:ph idx="8" type="body"/>
          </p:nvPr>
        </p:nvSpPr>
        <p:spPr>
          <a:xfrm>
            <a:off x="304801" y="3354831"/>
            <a:ext cx="41592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64" name="Google Shape;964;p137"/>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65" name="Google Shape;965;p137"/>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type="secHead">
  <p:cSld name="SECTION_HEADER">
    <p:bg>
      <p:bgPr>
        <a:solidFill>
          <a:schemeClr val="lt1"/>
        </a:solidFill>
      </p:bgPr>
    </p:bg>
    <p:spTree>
      <p:nvGrpSpPr>
        <p:cNvPr id="966" name="Shape 966"/>
        <p:cNvGrpSpPr/>
        <p:nvPr/>
      </p:nvGrpSpPr>
      <p:grpSpPr>
        <a:xfrm>
          <a:off x="0" y="0"/>
          <a:ext cx="0" cy="0"/>
          <a:chOff x="0" y="0"/>
          <a:chExt cx="0" cy="0"/>
        </a:xfrm>
      </p:grpSpPr>
      <p:sp>
        <p:nvSpPr>
          <p:cNvPr id="967" name="Google Shape;967;p138"/>
          <p:cNvSpPr/>
          <p:nvPr/>
        </p:nvSpPr>
        <p:spPr>
          <a:xfrm>
            <a:off x="0" y="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968" name="Google Shape;968;p138"/>
          <p:cNvSpPr/>
          <p:nvPr/>
        </p:nvSpPr>
        <p:spPr>
          <a:xfrm>
            <a:off x="0" y="670560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969" name="Google Shape;969;p138"/>
          <p:cNvSpPr/>
          <p:nvPr/>
        </p:nvSpPr>
        <p:spPr>
          <a:xfrm>
            <a:off x="0" y="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970" name="Google Shape;970;p138"/>
          <p:cNvSpPr/>
          <p:nvPr/>
        </p:nvSpPr>
        <p:spPr>
          <a:xfrm>
            <a:off x="8991600" y="1905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971" name="Google Shape;971;p138"/>
          <p:cNvSpPr/>
          <p:nvPr/>
        </p:nvSpPr>
        <p:spPr>
          <a:xfrm>
            <a:off x="152400" y="2286000"/>
            <a:ext cx="8833200" cy="3048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972" name="Google Shape;972;p138"/>
          <p:cNvSpPr/>
          <p:nvPr/>
        </p:nvSpPr>
        <p:spPr>
          <a:xfrm>
            <a:off x="155448" y="142352"/>
            <a:ext cx="8833200" cy="2139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973" name="Google Shape;973;p138"/>
          <p:cNvSpPr txBox="1"/>
          <p:nvPr>
            <p:ph idx="1" type="body"/>
          </p:nvPr>
        </p:nvSpPr>
        <p:spPr>
          <a:xfrm>
            <a:off x="1368426" y="2743200"/>
            <a:ext cx="6480300" cy="16731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320"/>
              </a:spcBef>
              <a:spcAft>
                <a:spcPts val="0"/>
              </a:spcAft>
              <a:buClr>
                <a:schemeClr val="accent1"/>
              </a:buClr>
              <a:buSzPts val="1600"/>
              <a:buFont typeface="Noto Sans Symbols"/>
              <a:buNone/>
              <a:defRPr b="1" i="0" sz="1600" u="none" cap="none" strike="noStrike">
                <a:solidFill>
                  <a:schemeClr val="dk2"/>
                </a:solidFill>
                <a:latin typeface="Lucida Sans"/>
                <a:ea typeface="Lucida Sans"/>
                <a:cs typeface="Lucida Sans"/>
                <a:sym typeface="Lucida Sans"/>
              </a:defRPr>
            </a:lvl1pPr>
            <a:lvl2pPr indent="-228600" lvl="1" marL="914400" marR="0" rtl="0" algn="l">
              <a:lnSpc>
                <a:spcPct val="100000"/>
              </a:lnSpc>
              <a:spcBef>
                <a:spcPts val="360"/>
              </a:spcBef>
              <a:spcAft>
                <a:spcPts val="0"/>
              </a:spcAft>
              <a:buClr>
                <a:schemeClr val="accent2"/>
              </a:buClr>
              <a:buSzPts val="1800"/>
              <a:buFont typeface="Noto Sans Symbols"/>
              <a:buNone/>
              <a:defRPr b="0" i="0" sz="1800" u="none" cap="none" strike="noStrike">
                <a:solidFill>
                  <a:srgbClr val="888888"/>
                </a:solidFill>
                <a:latin typeface="Georgia"/>
                <a:ea typeface="Georgia"/>
                <a:cs typeface="Georgia"/>
                <a:sym typeface="Georgia"/>
              </a:defRPr>
            </a:lvl2pPr>
            <a:lvl3pPr indent="-228600" lvl="2" marL="1371600" marR="0" rtl="0" algn="l">
              <a:lnSpc>
                <a:spcPct val="100000"/>
              </a:lnSpc>
              <a:spcBef>
                <a:spcPts val="320"/>
              </a:spcBef>
              <a:spcAft>
                <a:spcPts val="0"/>
              </a:spcAft>
              <a:buClr>
                <a:schemeClr val="accent3"/>
              </a:buClr>
              <a:buSzPts val="1600"/>
              <a:buFont typeface="Noto Sans Symbols"/>
              <a:buNone/>
              <a:defRPr b="0" i="0" sz="1600" u="none" cap="none" strike="noStrike">
                <a:solidFill>
                  <a:srgbClr val="888888"/>
                </a:solidFill>
                <a:latin typeface="Georgia"/>
                <a:ea typeface="Georgia"/>
                <a:cs typeface="Georgia"/>
                <a:sym typeface="Georgia"/>
              </a:defRPr>
            </a:lvl3pPr>
            <a:lvl4pPr indent="-228600" lvl="3" marL="1828800" marR="0" rtl="0" algn="l">
              <a:lnSpc>
                <a:spcPct val="100000"/>
              </a:lnSpc>
              <a:spcBef>
                <a:spcPts val="280"/>
              </a:spcBef>
              <a:spcAft>
                <a:spcPts val="0"/>
              </a:spcAft>
              <a:buClr>
                <a:schemeClr val="accent4"/>
              </a:buClr>
              <a:buSzPts val="1400"/>
              <a:buFont typeface="Noto Sans Symbols"/>
              <a:buNone/>
              <a:defRPr b="0" i="0" sz="1400" u="none" cap="none" strike="noStrike">
                <a:solidFill>
                  <a:srgbClr val="888888"/>
                </a:solidFill>
                <a:latin typeface="Georgia"/>
                <a:ea typeface="Georgia"/>
                <a:cs typeface="Georgia"/>
                <a:sym typeface="Georgia"/>
              </a:defRPr>
            </a:lvl4pPr>
            <a:lvl5pPr indent="-228600" lvl="4" marL="2286000" marR="0" rtl="0" algn="l">
              <a:lnSpc>
                <a:spcPct val="100000"/>
              </a:lnSpc>
              <a:spcBef>
                <a:spcPts val="280"/>
              </a:spcBef>
              <a:spcAft>
                <a:spcPts val="0"/>
              </a:spcAft>
              <a:buClr>
                <a:schemeClr val="accent5"/>
              </a:buClr>
              <a:buSzPts val="1400"/>
              <a:buFont typeface="Georgia"/>
              <a:buNone/>
              <a:defRPr b="0" i="0" sz="1400" u="none" cap="none" strike="noStrike">
                <a:solidFill>
                  <a:srgbClr val="888888"/>
                </a:solidFill>
                <a:latin typeface="Georgia"/>
                <a:ea typeface="Georgia"/>
                <a:cs typeface="Georgia"/>
                <a:sym typeface="Georgia"/>
              </a:defRPr>
            </a:lvl5pPr>
            <a:lvl6pPr indent="-320038" lvl="5" marL="2743200" marR="0" rtl="0" algn="l">
              <a:lnSpc>
                <a:spcPct val="100000"/>
              </a:lnSpc>
              <a:spcBef>
                <a:spcPts val="360"/>
              </a:spcBef>
              <a:spcAft>
                <a:spcPts val="0"/>
              </a:spcAft>
              <a:buClr>
                <a:schemeClr val="accent6"/>
              </a:buClr>
              <a:buSzPts val="1440"/>
              <a:buFont typeface="Noto Sans Symbols"/>
              <a:buChar char="●"/>
              <a:defRPr b="0" i="0" sz="1800" u="none" cap="none" strike="noStrike">
                <a:solidFill>
                  <a:schemeClr val="dk1"/>
                </a:solidFill>
                <a:latin typeface="Georgia"/>
                <a:ea typeface="Georgia"/>
                <a:cs typeface="Georgia"/>
                <a:sym typeface="Georgia"/>
              </a:defRPr>
            </a:lvl6pPr>
            <a:lvl7pPr indent="-320039" lvl="6" marL="3200400" marR="0" rtl="0" algn="l">
              <a:lnSpc>
                <a:spcPct val="100000"/>
              </a:lnSpc>
              <a:spcBef>
                <a:spcPts val="320"/>
              </a:spcBef>
              <a:spcAft>
                <a:spcPts val="0"/>
              </a:spcAft>
              <a:buClr>
                <a:srgbClr val="B75640"/>
              </a:buClr>
              <a:buSzPts val="1440"/>
              <a:buFont typeface="Georgia"/>
              <a:buChar char="•"/>
              <a:defRPr b="0" i="0" sz="1600" u="none" cap="none" strike="noStrike">
                <a:solidFill>
                  <a:schemeClr val="dk1"/>
                </a:solidFill>
                <a:latin typeface="Georgia"/>
                <a:ea typeface="Georgia"/>
                <a:cs typeface="Georgia"/>
                <a:sym typeface="Georgia"/>
              </a:defRPr>
            </a:lvl7pPr>
            <a:lvl8pPr indent="-330200" lvl="7" marL="3657600" marR="0" rtl="0" algn="l">
              <a:lnSpc>
                <a:spcPct val="100000"/>
              </a:lnSpc>
              <a:spcBef>
                <a:spcPts val="320"/>
              </a:spcBef>
              <a:spcAft>
                <a:spcPts val="0"/>
              </a:spcAft>
              <a:buClr>
                <a:srgbClr val="7A6B62"/>
              </a:buClr>
              <a:buSzPts val="1600"/>
              <a:buFont typeface="Georgia"/>
              <a:buChar char="•"/>
              <a:defRPr b="0" i="0" sz="1600" u="none" cap="none" strike="noStrike">
                <a:solidFill>
                  <a:schemeClr val="dk1"/>
                </a:solidFill>
                <a:latin typeface="Georgia"/>
                <a:ea typeface="Georgia"/>
                <a:cs typeface="Georgia"/>
                <a:sym typeface="Georgia"/>
              </a:defRPr>
            </a:lvl8pPr>
            <a:lvl9pPr indent="-308609" lvl="8" marL="4114800" marR="0" rtl="0" algn="l">
              <a:lnSpc>
                <a:spcPct val="100000"/>
              </a:lnSpc>
              <a:spcBef>
                <a:spcPts val="280"/>
              </a:spcBef>
              <a:spcAft>
                <a:spcPts val="0"/>
              </a:spcAft>
              <a:buClr>
                <a:srgbClr val="B29D00"/>
              </a:buClr>
              <a:buSzPts val="1260"/>
              <a:buFont typeface="Georgia"/>
              <a:buChar char="•"/>
              <a:defRPr b="0" i="0" sz="1400" u="none" cap="none" strike="noStrike">
                <a:solidFill>
                  <a:schemeClr val="dk1"/>
                </a:solidFill>
                <a:latin typeface="Georgia"/>
                <a:ea typeface="Georgia"/>
                <a:cs typeface="Georgia"/>
                <a:sym typeface="Georgia"/>
              </a:defRPr>
            </a:lvl9pPr>
          </a:lstStyle>
          <a:p/>
        </p:txBody>
      </p:sp>
      <p:sp>
        <p:nvSpPr>
          <p:cNvPr id="974" name="Google Shape;974;p138"/>
          <p:cNvSpPr/>
          <p:nvPr/>
        </p:nvSpPr>
        <p:spPr>
          <a:xfrm>
            <a:off x="146304" y="6391656"/>
            <a:ext cx="8833200" cy="309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975" name="Google Shape;975;p138"/>
          <p:cNvSpPr/>
          <p:nvPr/>
        </p:nvSpPr>
        <p:spPr>
          <a:xfrm>
            <a:off x="152400" y="152400"/>
            <a:ext cx="8833200" cy="6547200"/>
          </a:xfrm>
          <a:prstGeom prst="rect">
            <a:avLst/>
          </a:prstGeom>
          <a:noFill/>
          <a:ln cap="flat" cmpd="sng" w="9525">
            <a:solidFill>
              <a:srgbClr val="7A979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976" name="Google Shape;976;p138"/>
          <p:cNvSpPr txBox="1"/>
          <p:nvPr>
            <p:ph idx="11" type="ftr"/>
          </p:nvPr>
        </p:nvSpPr>
        <p:spPr>
          <a:xfrm>
            <a:off x="304800" y="6410848"/>
            <a:ext cx="3581400" cy="3657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FFFFFF"/>
              </a:buClr>
              <a:buSzPts val="1200"/>
              <a:buFont typeface="Lucida Sans"/>
              <a:buNone/>
              <a:defRPr b="0" i="0" sz="1200" u="none" cap="none" strike="noStrike">
                <a:solidFill>
                  <a:srgbClr val="FFFFFF"/>
                </a:solidFill>
                <a:latin typeface="Lucida Sans"/>
                <a:ea typeface="Lucida Sans"/>
                <a:cs typeface="Lucida Sans"/>
                <a:sym typeface="Lucida Sans"/>
              </a:defRPr>
            </a:lvl1pPr>
            <a:lvl2pPr indent="0" lvl="1" marL="457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2pPr>
            <a:lvl3pPr indent="0" lvl="2" marL="914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3pPr>
            <a:lvl4pPr indent="0" lvl="3" marL="1371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4pPr>
            <a:lvl5pPr indent="0" lvl="4" marL="18288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5pPr>
            <a:lvl6pPr indent="0" lvl="5" marL="22860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6pPr>
            <a:lvl7pPr indent="0" lvl="6" marL="2743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7pPr>
            <a:lvl8pPr indent="0" lvl="7" marL="3200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8pPr>
            <a:lvl9pPr indent="0" lvl="8" marL="3657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9pPr>
          </a:lstStyle>
          <a:p/>
        </p:txBody>
      </p:sp>
      <p:sp>
        <p:nvSpPr>
          <p:cNvPr id="977" name="Google Shape;977;p138"/>
          <p:cNvSpPr txBox="1"/>
          <p:nvPr>
            <p:ph idx="10" type="dt"/>
          </p:nvPr>
        </p:nvSpPr>
        <p:spPr>
          <a:xfrm>
            <a:off x="5791200" y="6404984"/>
            <a:ext cx="3045000" cy="3657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FFFFFF"/>
              </a:buClr>
              <a:buSzPts val="1400"/>
              <a:buFont typeface="Lucida Sans"/>
              <a:buNone/>
              <a:defRPr b="0" i="0" sz="1400" u="none" cap="none" strike="noStrike">
                <a:solidFill>
                  <a:srgbClr val="FFFFFF"/>
                </a:solidFill>
                <a:latin typeface="Lucida Sans"/>
                <a:ea typeface="Lucida Sans"/>
                <a:cs typeface="Lucida Sans"/>
                <a:sym typeface="Lucida Sans"/>
              </a:defRPr>
            </a:lvl1pPr>
            <a:lvl2pPr indent="0" lvl="1" marL="457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2pPr>
            <a:lvl3pPr indent="0" lvl="2" marL="914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3pPr>
            <a:lvl4pPr indent="0" lvl="3" marL="1371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4pPr>
            <a:lvl5pPr indent="0" lvl="4" marL="18288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5pPr>
            <a:lvl6pPr indent="0" lvl="5" marL="22860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6pPr>
            <a:lvl7pPr indent="0" lvl="6" marL="2743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7pPr>
            <a:lvl8pPr indent="0" lvl="7" marL="3200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8pPr>
            <a:lvl9pPr indent="0" lvl="8" marL="3657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9pPr>
          </a:lstStyle>
          <a:p/>
        </p:txBody>
      </p:sp>
      <p:cxnSp>
        <p:nvCxnSpPr>
          <p:cNvPr id="978" name="Google Shape;978;p138"/>
          <p:cNvCxnSpPr/>
          <p:nvPr/>
        </p:nvCxnSpPr>
        <p:spPr>
          <a:xfrm>
            <a:off x="152400" y="2438400"/>
            <a:ext cx="8833200" cy="0"/>
          </a:xfrm>
          <a:prstGeom prst="straightConnector1">
            <a:avLst/>
          </a:prstGeom>
          <a:noFill/>
          <a:ln cap="flat" cmpd="sng" w="11425">
            <a:solidFill>
              <a:srgbClr val="7A9798"/>
            </a:solidFill>
            <a:prstDash val="dash"/>
            <a:round/>
            <a:headEnd len="sm" w="sm" type="none"/>
            <a:tailEnd len="sm" w="sm" type="none"/>
          </a:ln>
        </p:spPr>
      </p:cxnSp>
      <p:sp>
        <p:nvSpPr>
          <p:cNvPr id="979" name="Google Shape;979;p138"/>
          <p:cNvSpPr/>
          <p:nvPr/>
        </p:nvSpPr>
        <p:spPr>
          <a:xfrm>
            <a:off x="4267200" y="2115312"/>
            <a:ext cx="609600" cy="6096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80" name="Google Shape;980;p138"/>
          <p:cNvSpPr/>
          <p:nvPr/>
        </p:nvSpPr>
        <p:spPr>
          <a:xfrm>
            <a:off x="4361688" y="2209800"/>
            <a:ext cx="420600" cy="420600"/>
          </a:xfrm>
          <a:prstGeom prst="ellipse">
            <a:avLst/>
          </a:prstGeom>
          <a:solidFill>
            <a:srgbClr val="FFFFFF"/>
          </a:solidFill>
          <a:ln cap="rnd" cmpd="dbl" w="50800">
            <a:solidFill>
              <a:srgbClr val="7A97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81" name="Google Shape;981;p138"/>
          <p:cNvSpPr txBox="1"/>
          <p:nvPr>
            <p:ph idx="12" type="sldNum"/>
          </p:nvPr>
        </p:nvSpPr>
        <p:spPr>
          <a:xfrm>
            <a:off x="4343400" y="2199450"/>
            <a:ext cx="457200" cy="441300"/>
          </a:xfrm>
          <a:prstGeom prst="rect">
            <a:avLst/>
          </a:prstGeom>
          <a:noFill/>
          <a:ln>
            <a:noFill/>
          </a:ln>
        </p:spPr>
        <p:txBody>
          <a:bodyPr anchorCtr="0" anchor="ctr" bIns="45700" lIns="45700" spcFirstLastPara="1" rIns="45700" wrap="square" tIns="45700">
            <a:noAutofit/>
          </a:bodyPr>
          <a:lstStyle>
            <a:lvl1pPr indent="0" lvl="0"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1pPr>
            <a:lvl2pPr indent="0" lvl="1"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2pPr>
            <a:lvl3pPr indent="0" lvl="2"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3pPr>
            <a:lvl4pPr indent="0" lvl="3"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4pPr>
            <a:lvl5pPr indent="0" lvl="4"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5pPr>
            <a:lvl6pPr indent="0" lvl="5"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6pPr>
            <a:lvl7pPr indent="0" lvl="6"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7pPr>
            <a:lvl8pPr indent="0" lvl="7"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8pPr>
            <a:lvl9pPr indent="0" lvl="8"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9pPr>
          </a:lstStyle>
          <a:p>
            <a:pPr indent="0" lvl="0" marL="0" rtl="0" algn="ctr">
              <a:spcBef>
                <a:spcPts val="0"/>
              </a:spcBef>
              <a:spcAft>
                <a:spcPts val="0"/>
              </a:spcAft>
              <a:buNone/>
            </a:pPr>
            <a:fld id="{00000000-1234-1234-1234-123412341234}" type="slidenum">
              <a:rPr lang="en-US"/>
              <a:t>‹#›</a:t>
            </a:fld>
            <a:endParaRPr/>
          </a:p>
        </p:txBody>
      </p:sp>
      <p:sp>
        <p:nvSpPr>
          <p:cNvPr id="982" name="Google Shape;982;p138"/>
          <p:cNvSpPr txBox="1"/>
          <p:nvPr>
            <p:ph type="title"/>
          </p:nvPr>
        </p:nvSpPr>
        <p:spPr>
          <a:xfrm>
            <a:off x="722313" y="533400"/>
            <a:ext cx="7772400" cy="1524000"/>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rgbClr val="FFFFFF"/>
              </a:buClr>
              <a:buSzPts val="4200"/>
              <a:buFont typeface="Georgia"/>
              <a:buNone/>
              <a:defRPr b="0" i="0" sz="4200" u="none" cap="none" strike="noStrike">
                <a:solidFill>
                  <a:srgbClr val="FFFFFF"/>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p:cSld name="Title Slide">
    <p:spTree>
      <p:nvGrpSpPr>
        <p:cNvPr id="992" name="Shape 992"/>
        <p:cNvGrpSpPr/>
        <p:nvPr/>
      </p:nvGrpSpPr>
      <p:grpSpPr>
        <a:xfrm>
          <a:off x="0" y="0"/>
          <a:ext cx="0" cy="0"/>
          <a:chOff x="0" y="0"/>
          <a:chExt cx="0" cy="0"/>
        </a:xfrm>
      </p:grpSpPr>
      <p:sp>
        <p:nvSpPr>
          <p:cNvPr id="993" name="Google Shape;993;p140"/>
          <p:cNvSpPr/>
          <p:nvPr/>
        </p:nvSpPr>
        <p:spPr>
          <a:xfrm>
            <a:off x="2383" y="6400800"/>
            <a:ext cx="91416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140"/>
          <p:cNvSpPr/>
          <p:nvPr/>
        </p:nvSpPr>
        <p:spPr>
          <a:xfrm>
            <a:off x="13" y="6334316"/>
            <a:ext cx="9141600" cy="63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140"/>
          <p:cNvSpPr txBox="1"/>
          <p:nvPr>
            <p:ph type="ctrTitle"/>
          </p:nvPr>
        </p:nvSpPr>
        <p:spPr>
          <a:xfrm>
            <a:off x="822960" y="758952"/>
            <a:ext cx="7543800" cy="3566100"/>
          </a:xfrm>
          <a:prstGeom prst="rect">
            <a:avLst/>
          </a:prstGeom>
          <a:noFill/>
          <a:ln>
            <a:noFill/>
          </a:ln>
        </p:spPr>
        <p:txBody>
          <a:bodyPr anchorCtr="0" anchor="b" bIns="45700" lIns="91425" spcFirstLastPara="1" rIns="91425" wrap="square" tIns="45700">
            <a:noAutofit/>
          </a:bodyPr>
          <a:lstStyle>
            <a:lvl1pPr lvl="0" rtl="0" algn="l">
              <a:lnSpc>
                <a:spcPct val="85000"/>
              </a:lnSpc>
              <a:spcBef>
                <a:spcPts val="0"/>
              </a:spcBef>
              <a:spcAft>
                <a:spcPts val="0"/>
              </a:spcAft>
              <a:buClr>
                <a:srgbClr val="262626"/>
              </a:buClr>
              <a:buSzPts val="6000"/>
              <a:buFont typeface="Calibri"/>
              <a:buNone/>
              <a:defRPr sz="6000">
                <a:solidFill>
                  <a:srgbClr val="26262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96" name="Google Shape;996;p140"/>
          <p:cNvSpPr txBox="1"/>
          <p:nvPr>
            <p:ph idx="1" type="subTitle"/>
          </p:nvPr>
        </p:nvSpPr>
        <p:spPr>
          <a:xfrm>
            <a:off x="825038" y="4455620"/>
            <a:ext cx="7543800" cy="11430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lvl="1" rtl="0" algn="ctr">
              <a:lnSpc>
                <a:spcPct val="90000"/>
              </a:lnSpc>
              <a:spcBef>
                <a:spcPts val="150"/>
              </a:spcBef>
              <a:spcAft>
                <a:spcPts val="0"/>
              </a:spcAft>
              <a:buSzPts val="1800"/>
              <a:buNone/>
              <a:defRPr sz="1800"/>
            </a:lvl2pPr>
            <a:lvl3pPr lvl="2" rtl="0" algn="ctr">
              <a:lnSpc>
                <a:spcPct val="90000"/>
              </a:lnSpc>
              <a:spcBef>
                <a:spcPts val="300"/>
              </a:spcBef>
              <a:spcAft>
                <a:spcPts val="0"/>
              </a:spcAft>
              <a:buSzPts val="1800"/>
              <a:buNone/>
              <a:defRPr sz="1800"/>
            </a:lvl3pPr>
            <a:lvl4pPr lvl="3" rtl="0" algn="ctr">
              <a:lnSpc>
                <a:spcPct val="90000"/>
              </a:lnSpc>
              <a:spcBef>
                <a:spcPts val="300"/>
              </a:spcBef>
              <a:spcAft>
                <a:spcPts val="0"/>
              </a:spcAft>
              <a:buSzPts val="1500"/>
              <a:buNone/>
              <a:defRPr sz="1500"/>
            </a:lvl4pPr>
            <a:lvl5pPr lvl="4" rtl="0" algn="ctr">
              <a:lnSpc>
                <a:spcPct val="90000"/>
              </a:lnSpc>
              <a:spcBef>
                <a:spcPts val="300"/>
              </a:spcBef>
              <a:spcAft>
                <a:spcPts val="0"/>
              </a:spcAft>
              <a:buSzPts val="1500"/>
              <a:buNone/>
              <a:defRPr sz="1500"/>
            </a:lvl5pPr>
            <a:lvl6pPr lvl="5" rtl="0" algn="ctr">
              <a:lnSpc>
                <a:spcPct val="90000"/>
              </a:lnSpc>
              <a:spcBef>
                <a:spcPts val="300"/>
              </a:spcBef>
              <a:spcAft>
                <a:spcPts val="0"/>
              </a:spcAft>
              <a:buSzPts val="1500"/>
              <a:buNone/>
              <a:defRPr sz="1500"/>
            </a:lvl6pPr>
            <a:lvl7pPr lvl="6" rtl="0" algn="ctr">
              <a:lnSpc>
                <a:spcPct val="90000"/>
              </a:lnSpc>
              <a:spcBef>
                <a:spcPts val="300"/>
              </a:spcBef>
              <a:spcAft>
                <a:spcPts val="0"/>
              </a:spcAft>
              <a:buSzPts val="1500"/>
              <a:buNone/>
              <a:defRPr sz="1500"/>
            </a:lvl7pPr>
            <a:lvl8pPr lvl="7" rtl="0" algn="ctr">
              <a:lnSpc>
                <a:spcPct val="90000"/>
              </a:lnSpc>
              <a:spcBef>
                <a:spcPts val="300"/>
              </a:spcBef>
              <a:spcAft>
                <a:spcPts val="0"/>
              </a:spcAft>
              <a:buSzPts val="1500"/>
              <a:buNone/>
              <a:defRPr sz="1500"/>
            </a:lvl8pPr>
            <a:lvl9pPr lvl="8" rtl="0" algn="ctr">
              <a:lnSpc>
                <a:spcPct val="90000"/>
              </a:lnSpc>
              <a:spcBef>
                <a:spcPts val="300"/>
              </a:spcBef>
              <a:spcAft>
                <a:spcPts val="300"/>
              </a:spcAft>
              <a:buSzPts val="1500"/>
              <a:buNone/>
              <a:defRPr sz="1500"/>
            </a:lvl9pPr>
          </a:lstStyle>
          <a:p/>
        </p:txBody>
      </p:sp>
      <p:cxnSp>
        <p:nvCxnSpPr>
          <p:cNvPr id="997" name="Google Shape;997;p140"/>
          <p:cNvCxnSpPr/>
          <p:nvPr/>
        </p:nvCxnSpPr>
        <p:spPr>
          <a:xfrm>
            <a:off x="905744" y="4343400"/>
            <a:ext cx="7406700" cy="0"/>
          </a:xfrm>
          <a:prstGeom prst="straightConnector1">
            <a:avLst/>
          </a:prstGeom>
          <a:noFill/>
          <a:ln cap="flat" cmpd="sng" w="9525">
            <a:solidFill>
              <a:srgbClr val="7F7F7F"/>
            </a:solidFill>
            <a:prstDash val="solid"/>
            <a:round/>
            <a:headEnd len="sm" w="sm" type="none"/>
            <a:tailEnd len="sm" w="sm" type="none"/>
          </a:ln>
        </p:spPr>
      </p:cxnSp>
      <p:pic>
        <p:nvPicPr>
          <p:cNvPr id="998" name="Google Shape;998;p140"/>
          <p:cNvPicPr preferRelativeResize="0"/>
          <p:nvPr/>
        </p:nvPicPr>
        <p:blipFill rotWithShape="1">
          <a:blip r:embed="rId2">
            <a:alphaModFix/>
          </a:blip>
          <a:srcRect b="0" l="0" r="0" t="0"/>
          <a:stretch/>
        </p:blipFill>
        <p:spPr>
          <a:xfrm>
            <a:off x="12" y="87817"/>
            <a:ext cx="3401595" cy="1462688"/>
          </a:xfrm>
          <a:prstGeom prst="rect">
            <a:avLst/>
          </a:prstGeom>
          <a:noFill/>
          <a:ln>
            <a:noFill/>
          </a:ln>
        </p:spPr>
      </p:pic>
      <p:sp>
        <p:nvSpPr>
          <p:cNvPr id="999" name="Google Shape;999;p140"/>
          <p:cNvSpPr txBox="1"/>
          <p:nvPr>
            <p:ph idx="10" type="dt"/>
          </p:nvPr>
        </p:nvSpPr>
        <p:spPr>
          <a:xfrm>
            <a:off x="822962" y="6459788"/>
            <a:ext cx="185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00" name="Google Shape;1000;p140"/>
          <p:cNvSpPr txBox="1"/>
          <p:nvPr>
            <p:ph idx="11" type="ftr"/>
          </p:nvPr>
        </p:nvSpPr>
        <p:spPr>
          <a:xfrm>
            <a:off x="1972995" y="6459788"/>
            <a:ext cx="5138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01" name="Google Shape;1001;p140"/>
          <p:cNvSpPr txBox="1"/>
          <p:nvPr>
            <p:ph idx="12" type="sldNum"/>
          </p:nvPr>
        </p:nvSpPr>
        <p:spPr>
          <a:xfrm>
            <a:off x="7425345" y="6459788"/>
            <a:ext cx="984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ody Copy" type="obj">
  <p:cSld name="OBJECT">
    <p:spTree>
      <p:nvGrpSpPr>
        <p:cNvPr id="1002" name="Shape 1002"/>
        <p:cNvGrpSpPr/>
        <p:nvPr/>
      </p:nvGrpSpPr>
      <p:grpSpPr>
        <a:xfrm>
          <a:off x="0" y="0"/>
          <a:ext cx="0" cy="0"/>
          <a:chOff x="0" y="0"/>
          <a:chExt cx="0" cy="0"/>
        </a:xfrm>
      </p:grpSpPr>
      <p:sp>
        <p:nvSpPr>
          <p:cNvPr id="1003" name="Google Shape;1003;p141"/>
          <p:cNvSpPr txBox="1"/>
          <p:nvPr>
            <p:ph type="title"/>
          </p:nvPr>
        </p:nvSpPr>
        <p:spPr>
          <a:xfrm>
            <a:off x="822960" y="286606"/>
            <a:ext cx="7543800" cy="1450800"/>
          </a:xfrm>
          <a:prstGeom prst="rect">
            <a:avLst/>
          </a:prstGeom>
          <a:noFill/>
          <a:ln>
            <a:noFill/>
          </a:ln>
        </p:spPr>
        <p:txBody>
          <a:bodyPr anchorCtr="0" anchor="b" bIns="45700" lIns="91425" spcFirstLastPara="1" rIns="91425" wrap="square" tIns="45700">
            <a:noAutofit/>
          </a:bodyPr>
          <a:lstStyle>
            <a:lvl1pPr lvl="0" rtl="0" algn="l">
              <a:lnSpc>
                <a:spcPct val="85000"/>
              </a:lnSpc>
              <a:spcBef>
                <a:spcPts val="0"/>
              </a:spcBef>
              <a:spcAft>
                <a:spcPts val="0"/>
              </a:spcAft>
              <a:buClr>
                <a:srgbClr val="3F3F39"/>
              </a:buClr>
              <a:buSzPts val="3600"/>
              <a:buFont typeface="Calibri"/>
              <a:buNone/>
              <a:defRPr>
                <a:solidFill>
                  <a:srgbClr val="3F3F3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04" name="Google Shape;1004;p141"/>
          <p:cNvSpPr txBox="1"/>
          <p:nvPr>
            <p:ph idx="1" type="body"/>
          </p:nvPr>
        </p:nvSpPr>
        <p:spPr>
          <a:xfrm>
            <a:off x="822960" y="1845734"/>
            <a:ext cx="7543800" cy="4023300"/>
          </a:xfrm>
          <a:prstGeom prst="rect">
            <a:avLst/>
          </a:prstGeom>
          <a:noFill/>
          <a:ln>
            <a:noFill/>
          </a:ln>
        </p:spPr>
        <p:txBody>
          <a:bodyPr anchorCtr="0" anchor="t" bIns="45700" lIns="0" spcFirstLastPara="1" rIns="0" wrap="square" tIns="45700">
            <a:noAutofit/>
          </a:bodyPr>
          <a:lstStyle>
            <a:lvl1pPr indent="-323850" lvl="0" marL="457200" rtl="0" algn="l">
              <a:lnSpc>
                <a:spcPct val="90000"/>
              </a:lnSpc>
              <a:spcBef>
                <a:spcPts val="900"/>
              </a:spcBef>
              <a:spcAft>
                <a:spcPts val="0"/>
              </a:spcAft>
              <a:buSzPts val="1500"/>
              <a:buChar char=" "/>
              <a:defRPr>
                <a:solidFill>
                  <a:srgbClr val="3F3F39"/>
                </a:solidFill>
              </a:defRPr>
            </a:lvl1pPr>
            <a:lvl2pPr indent="-314325" lvl="1" marL="914400" rtl="0" algn="l">
              <a:lnSpc>
                <a:spcPct val="90000"/>
              </a:lnSpc>
              <a:spcBef>
                <a:spcPts val="150"/>
              </a:spcBef>
              <a:spcAft>
                <a:spcPts val="0"/>
              </a:spcAft>
              <a:buSzPts val="1350"/>
              <a:buChar char="◦"/>
              <a:defRPr>
                <a:solidFill>
                  <a:srgbClr val="3F3F39"/>
                </a:solidFill>
              </a:defRPr>
            </a:lvl2pPr>
            <a:lvl3pPr indent="-295275" lvl="2" marL="1371600" rtl="0" algn="l">
              <a:lnSpc>
                <a:spcPct val="90000"/>
              </a:lnSpc>
              <a:spcBef>
                <a:spcPts val="300"/>
              </a:spcBef>
              <a:spcAft>
                <a:spcPts val="0"/>
              </a:spcAft>
              <a:buSzPts val="1050"/>
              <a:buChar char="◦"/>
              <a:defRPr>
                <a:solidFill>
                  <a:srgbClr val="3F3F39"/>
                </a:solidFill>
              </a:defRPr>
            </a:lvl3pPr>
            <a:lvl4pPr indent="-295275" lvl="3" marL="1828800" rtl="0" algn="l">
              <a:lnSpc>
                <a:spcPct val="90000"/>
              </a:lnSpc>
              <a:spcBef>
                <a:spcPts val="300"/>
              </a:spcBef>
              <a:spcAft>
                <a:spcPts val="0"/>
              </a:spcAft>
              <a:buSzPts val="1050"/>
              <a:buChar char="◦"/>
              <a:defRPr>
                <a:solidFill>
                  <a:srgbClr val="3F3F39"/>
                </a:solidFill>
              </a:defRPr>
            </a:lvl4pPr>
            <a:lvl5pPr indent="-295275" lvl="4" marL="2286000" rtl="0" algn="l">
              <a:lnSpc>
                <a:spcPct val="90000"/>
              </a:lnSpc>
              <a:spcBef>
                <a:spcPts val="300"/>
              </a:spcBef>
              <a:spcAft>
                <a:spcPts val="0"/>
              </a:spcAft>
              <a:buSzPts val="1050"/>
              <a:buChar char="◦"/>
              <a:defRPr>
                <a:solidFill>
                  <a:srgbClr val="3F3F39"/>
                </a:solidFill>
              </a:defRPr>
            </a:lvl5pPr>
            <a:lvl6pPr indent="-342900" lvl="5" marL="2743200" rtl="0" algn="l">
              <a:lnSpc>
                <a:spcPct val="90000"/>
              </a:lnSpc>
              <a:spcBef>
                <a:spcPts val="300"/>
              </a:spcBef>
              <a:spcAft>
                <a:spcPts val="0"/>
              </a:spcAft>
              <a:buSzPts val="1800"/>
              <a:buChar char="◦"/>
              <a:defRPr/>
            </a:lvl6pPr>
            <a:lvl7pPr indent="-342900" lvl="6" marL="3200400" rtl="0" algn="l">
              <a:lnSpc>
                <a:spcPct val="90000"/>
              </a:lnSpc>
              <a:spcBef>
                <a:spcPts val="300"/>
              </a:spcBef>
              <a:spcAft>
                <a:spcPts val="0"/>
              </a:spcAft>
              <a:buSzPts val="1800"/>
              <a:buChar char="◦"/>
              <a:defRPr/>
            </a:lvl7pPr>
            <a:lvl8pPr indent="-342900" lvl="7" marL="3657600" rtl="0" algn="l">
              <a:lnSpc>
                <a:spcPct val="90000"/>
              </a:lnSpc>
              <a:spcBef>
                <a:spcPts val="300"/>
              </a:spcBef>
              <a:spcAft>
                <a:spcPts val="0"/>
              </a:spcAft>
              <a:buSzPts val="1800"/>
              <a:buChar char="◦"/>
              <a:defRPr/>
            </a:lvl8pPr>
            <a:lvl9pPr indent="-342900" lvl="8" marL="4114800" rtl="0" algn="l">
              <a:lnSpc>
                <a:spcPct val="90000"/>
              </a:lnSpc>
              <a:spcBef>
                <a:spcPts val="300"/>
              </a:spcBef>
              <a:spcAft>
                <a:spcPts val="300"/>
              </a:spcAft>
              <a:buSzPts val="1800"/>
              <a:buChar char="◦"/>
              <a:defRPr/>
            </a:lvl9pPr>
          </a:lstStyle>
          <a:p/>
        </p:txBody>
      </p:sp>
      <p:sp>
        <p:nvSpPr>
          <p:cNvPr id="1005" name="Google Shape;1005;p141">
            <a:hlinkClick r:id="rId2"/>
          </p:cNvPr>
          <p:cNvSpPr/>
          <p:nvPr/>
        </p:nvSpPr>
        <p:spPr>
          <a:xfrm>
            <a:off x="3542586" y="6519775"/>
            <a:ext cx="1906800" cy="175500"/>
          </a:xfrm>
          <a:prstGeom prst="rect">
            <a:avLst/>
          </a:prstGeom>
          <a:noFill/>
          <a:ln>
            <a:noFill/>
          </a:ln>
          <a:effectLst>
            <a:outerShdw blurRad="38100" rotWithShape="0" algn="br" dir="2700000" dist="254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06" name="Google Shape;1006;p141"/>
          <p:cNvSpPr txBox="1"/>
          <p:nvPr/>
        </p:nvSpPr>
        <p:spPr>
          <a:xfrm>
            <a:off x="7571684" y="6380256"/>
            <a:ext cx="1458300" cy="2463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i="0" lang="en-US" sz="1000" u="none" cap="none" strike="noStrike">
                <a:solidFill>
                  <a:schemeClr val="dk1"/>
                </a:solidFill>
                <a:latin typeface="Lucida Sans"/>
                <a:ea typeface="Lucida Sans"/>
                <a:cs typeface="Lucida Sans"/>
                <a:sym typeface="Lucida Sans"/>
              </a:rPr>
              <a:t>PAGE </a:t>
            </a:r>
            <a:fld id="{00000000-1234-1234-1234-123412341234}" type="slidenum">
              <a:rPr b="0" i="0" lang="en-US" sz="1000" u="none" cap="none" strike="noStrike">
                <a:solidFill>
                  <a:schemeClr val="dk1"/>
                </a:solidFill>
                <a:latin typeface="Lucida Sans"/>
                <a:ea typeface="Lucida Sans"/>
                <a:cs typeface="Lucida Sans"/>
                <a:sym typeface="Lucida Sans"/>
              </a:rPr>
              <a:t>‹#›</a:t>
            </a:fld>
            <a:r>
              <a:rPr b="0" i="0" lang="en-US" sz="1000" u="none" cap="none" strike="noStrike">
                <a:solidFill>
                  <a:schemeClr val="dk1"/>
                </a:solidFill>
                <a:latin typeface="Lucida Sans"/>
                <a:ea typeface="Lucida Sans"/>
                <a:cs typeface="Lucida Sans"/>
                <a:sym typeface="Lucida Sans"/>
              </a:rPr>
              <a:t> </a:t>
            </a:r>
            <a:endParaRPr/>
          </a:p>
        </p:txBody>
      </p:sp>
      <p:pic>
        <p:nvPicPr>
          <p:cNvPr id="1007" name="Google Shape;1007;p141"/>
          <p:cNvPicPr preferRelativeResize="0"/>
          <p:nvPr/>
        </p:nvPicPr>
        <p:blipFill rotWithShape="1">
          <a:blip r:embed="rId3">
            <a:alphaModFix/>
          </a:blip>
          <a:srcRect b="0" l="0" r="0" t="0"/>
          <a:stretch/>
        </p:blipFill>
        <p:spPr>
          <a:xfrm>
            <a:off x="2286848" y="6379714"/>
            <a:ext cx="4552444" cy="234316"/>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Line Layout" showMasterSp="0">
  <p:cSld name="No Line Layout">
    <p:spTree>
      <p:nvGrpSpPr>
        <p:cNvPr id="1008" name="Shape 1008"/>
        <p:cNvGrpSpPr/>
        <p:nvPr/>
      </p:nvGrpSpPr>
      <p:grpSpPr>
        <a:xfrm>
          <a:off x="0" y="0"/>
          <a:ext cx="0" cy="0"/>
          <a:chOff x="0" y="0"/>
          <a:chExt cx="0" cy="0"/>
        </a:xfrm>
      </p:grpSpPr>
      <p:sp>
        <p:nvSpPr>
          <p:cNvPr id="1009" name="Google Shape;1009;p142"/>
          <p:cNvSpPr/>
          <p:nvPr/>
        </p:nvSpPr>
        <p:spPr>
          <a:xfrm>
            <a:off x="2383" y="6400800"/>
            <a:ext cx="91416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142"/>
          <p:cNvSpPr/>
          <p:nvPr/>
        </p:nvSpPr>
        <p:spPr>
          <a:xfrm>
            <a:off x="13" y="6334316"/>
            <a:ext cx="9141600" cy="63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142"/>
          <p:cNvSpPr txBox="1"/>
          <p:nvPr>
            <p:ph idx="10" type="dt"/>
          </p:nvPr>
        </p:nvSpPr>
        <p:spPr>
          <a:xfrm>
            <a:off x="822962" y="6459788"/>
            <a:ext cx="185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12" name="Google Shape;1012;p142"/>
          <p:cNvSpPr txBox="1"/>
          <p:nvPr>
            <p:ph idx="11" type="ftr"/>
          </p:nvPr>
        </p:nvSpPr>
        <p:spPr>
          <a:xfrm>
            <a:off x="1972995" y="6459788"/>
            <a:ext cx="5138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sz="1350">
                <a:solidFill>
                  <a:srgbClr val="FFFFFF"/>
                </a:solidFill>
                <a:latin typeface="Calibri"/>
                <a:ea typeface="Calibri"/>
                <a:cs typeface="Calibri"/>
                <a:sym typeface="Calibri"/>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13" name="Google Shape;1013;p142"/>
          <p:cNvSpPr txBox="1"/>
          <p:nvPr>
            <p:ph idx="12" type="sldNum"/>
          </p:nvPr>
        </p:nvSpPr>
        <p:spPr>
          <a:xfrm>
            <a:off x="7425345" y="6459788"/>
            <a:ext cx="984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014" name="Google Shape;1014;p142"/>
          <p:cNvSpPr txBox="1"/>
          <p:nvPr>
            <p:ph type="title"/>
          </p:nvPr>
        </p:nvSpPr>
        <p:spPr>
          <a:xfrm>
            <a:off x="770207" y="398602"/>
            <a:ext cx="7543800" cy="919200"/>
          </a:xfrm>
          <a:prstGeom prst="rect">
            <a:avLst/>
          </a:prstGeom>
          <a:noFill/>
          <a:ln>
            <a:noFill/>
          </a:ln>
        </p:spPr>
        <p:txBody>
          <a:bodyPr anchorCtr="0" anchor="b" bIns="45700" lIns="91425" spcFirstLastPara="1" rIns="91425" wrap="square" tIns="45700">
            <a:noAutofit/>
          </a:bodyPr>
          <a:lstStyle>
            <a:lvl1pPr lvl="0" rtl="0" algn="l">
              <a:lnSpc>
                <a:spcPct val="85000"/>
              </a:lnSpc>
              <a:spcBef>
                <a:spcPts val="0"/>
              </a:spcBef>
              <a:spcAft>
                <a:spcPts val="0"/>
              </a:spcAft>
              <a:buClr>
                <a:srgbClr val="3F3F3F"/>
              </a:buClr>
              <a:buSzPts val="3300"/>
              <a:buFont typeface="Calibri"/>
              <a:buNone/>
              <a:defRPr sz="33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15" name="Google Shape;1015;p142"/>
          <p:cNvSpPr txBox="1"/>
          <p:nvPr>
            <p:ph idx="1" type="body"/>
          </p:nvPr>
        </p:nvSpPr>
        <p:spPr>
          <a:xfrm>
            <a:off x="822959" y="1685566"/>
            <a:ext cx="7543800" cy="4023300"/>
          </a:xfrm>
          <a:prstGeom prst="rect">
            <a:avLst/>
          </a:prstGeom>
          <a:noFill/>
          <a:ln>
            <a:noFill/>
          </a:ln>
        </p:spPr>
        <p:txBody>
          <a:bodyPr anchorCtr="0" anchor="t" bIns="45700" lIns="0" spcFirstLastPara="1" rIns="0" wrap="square" tIns="45700">
            <a:noAutofit/>
          </a:bodyPr>
          <a:lstStyle>
            <a:lvl1pPr indent="-381000" lvl="0" marL="457200" rtl="0" algn="l">
              <a:lnSpc>
                <a:spcPct val="90000"/>
              </a:lnSpc>
              <a:spcBef>
                <a:spcPts val="900"/>
              </a:spcBef>
              <a:spcAft>
                <a:spcPts val="0"/>
              </a:spcAft>
              <a:buSzPts val="2400"/>
              <a:buChar char=" "/>
              <a:defRPr sz="2400">
                <a:latin typeface="Calibri"/>
                <a:ea typeface="Calibri"/>
                <a:cs typeface="Calibri"/>
                <a:sym typeface="Calibri"/>
              </a:defRPr>
            </a:lvl1pPr>
            <a:lvl2pPr indent="-368300" lvl="1" marL="914400" rtl="0" algn="l">
              <a:lnSpc>
                <a:spcPct val="90000"/>
              </a:lnSpc>
              <a:spcBef>
                <a:spcPts val="150"/>
              </a:spcBef>
              <a:spcAft>
                <a:spcPts val="0"/>
              </a:spcAft>
              <a:buClr>
                <a:srgbClr val="3F3F3F"/>
              </a:buClr>
              <a:buSzPts val="2200"/>
              <a:buFont typeface="Arial"/>
              <a:buChar char="•"/>
              <a:defRPr sz="2200">
                <a:latin typeface="Calibri"/>
                <a:ea typeface="Calibri"/>
                <a:cs typeface="Calibri"/>
                <a:sym typeface="Calibri"/>
              </a:defRPr>
            </a:lvl2pPr>
            <a:lvl3pPr indent="-355600" lvl="2" marL="1371600" rtl="0" algn="l">
              <a:lnSpc>
                <a:spcPct val="90000"/>
              </a:lnSpc>
              <a:spcBef>
                <a:spcPts val="300"/>
              </a:spcBef>
              <a:spcAft>
                <a:spcPts val="0"/>
              </a:spcAft>
              <a:buClr>
                <a:srgbClr val="3F3F3F"/>
              </a:buClr>
              <a:buSzPts val="2000"/>
              <a:buFont typeface="Courier New"/>
              <a:buChar char="o"/>
              <a:defRPr sz="2000">
                <a:latin typeface="Calibri"/>
                <a:ea typeface="Calibri"/>
                <a:cs typeface="Calibri"/>
                <a:sym typeface="Calibri"/>
              </a:defRPr>
            </a:lvl3pPr>
            <a:lvl4pPr indent="-342900" lvl="3" marL="1828800" rtl="0" algn="l">
              <a:lnSpc>
                <a:spcPct val="90000"/>
              </a:lnSpc>
              <a:spcBef>
                <a:spcPts val="300"/>
              </a:spcBef>
              <a:spcAft>
                <a:spcPts val="0"/>
              </a:spcAft>
              <a:buClr>
                <a:srgbClr val="3F3F3F"/>
              </a:buClr>
              <a:buSzPts val="1800"/>
              <a:buFont typeface="Noto Sans Symbols"/>
              <a:buChar char="▪"/>
              <a:defRPr sz="1800">
                <a:latin typeface="Calibri"/>
                <a:ea typeface="Calibri"/>
                <a:cs typeface="Calibri"/>
                <a:sym typeface="Calibri"/>
              </a:defRPr>
            </a:lvl4pPr>
            <a:lvl5pPr indent="-330200" lvl="4" marL="2286000" rtl="0" algn="l">
              <a:lnSpc>
                <a:spcPct val="90000"/>
              </a:lnSpc>
              <a:spcBef>
                <a:spcPts val="300"/>
              </a:spcBef>
              <a:spcAft>
                <a:spcPts val="0"/>
              </a:spcAft>
              <a:buClr>
                <a:srgbClr val="3F3F3F"/>
              </a:buClr>
              <a:buSzPts val="1600"/>
              <a:buFont typeface="Arial"/>
              <a:buChar char="•"/>
              <a:defRPr sz="1600">
                <a:latin typeface="Calibri"/>
                <a:ea typeface="Calibri"/>
                <a:cs typeface="Calibri"/>
                <a:sym typeface="Calibri"/>
              </a:defRPr>
            </a:lvl5pPr>
            <a:lvl6pPr indent="-342900" lvl="5" marL="2743200" rtl="0" algn="l">
              <a:lnSpc>
                <a:spcPct val="90000"/>
              </a:lnSpc>
              <a:spcBef>
                <a:spcPts val="300"/>
              </a:spcBef>
              <a:spcAft>
                <a:spcPts val="0"/>
              </a:spcAft>
              <a:buSzPts val="1800"/>
              <a:buChar char="◦"/>
              <a:defRPr/>
            </a:lvl6pPr>
            <a:lvl7pPr indent="-342900" lvl="6" marL="3200400" rtl="0" algn="l">
              <a:lnSpc>
                <a:spcPct val="90000"/>
              </a:lnSpc>
              <a:spcBef>
                <a:spcPts val="300"/>
              </a:spcBef>
              <a:spcAft>
                <a:spcPts val="0"/>
              </a:spcAft>
              <a:buSzPts val="1800"/>
              <a:buChar char="◦"/>
              <a:defRPr/>
            </a:lvl7pPr>
            <a:lvl8pPr indent="-342900" lvl="7" marL="3657600" rtl="0" algn="l">
              <a:lnSpc>
                <a:spcPct val="90000"/>
              </a:lnSpc>
              <a:spcBef>
                <a:spcPts val="300"/>
              </a:spcBef>
              <a:spcAft>
                <a:spcPts val="0"/>
              </a:spcAft>
              <a:buSzPts val="1800"/>
              <a:buChar char="◦"/>
              <a:defRPr/>
            </a:lvl8pPr>
            <a:lvl9pPr indent="-342900" lvl="8" marL="4114800" rtl="0" algn="l">
              <a:lnSpc>
                <a:spcPct val="90000"/>
              </a:lnSpc>
              <a:spcBef>
                <a:spcPts val="300"/>
              </a:spcBef>
              <a:spcAft>
                <a:spcPts val="300"/>
              </a:spcAft>
              <a:buSzPts val="1800"/>
              <a:buChar char="◦"/>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Slide" showMasterSp="0">
  <p:cSld name="1_Title Slide">
    <p:spTree>
      <p:nvGrpSpPr>
        <p:cNvPr id="1016" name="Shape 1016"/>
        <p:cNvGrpSpPr/>
        <p:nvPr/>
      </p:nvGrpSpPr>
      <p:grpSpPr>
        <a:xfrm>
          <a:off x="0" y="0"/>
          <a:ext cx="0" cy="0"/>
          <a:chOff x="0" y="0"/>
          <a:chExt cx="0" cy="0"/>
        </a:xfrm>
      </p:grpSpPr>
      <p:sp>
        <p:nvSpPr>
          <p:cNvPr id="1017" name="Google Shape;1017;p143"/>
          <p:cNvSpPr/>
          <p:nvPr/>
        </p:nvSpPr>
        <p:spPr>
          <a:xfrm>
            <a:off x="2383" y="6400800"/>
            <a:ext cx="91416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143"/>
          <p:cNvSpPr/>
          <p:nvPr/>
        </p:nvSpPr>
        <p:spPr>
          <a:xfrm>
            <a:off x="13" y="6334316"/>
            <a:ext cx="9141600" cy="63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143"/>
          <p:cNvSpPr txBox="1"/>
          <p:nvPr>
            <p:ph type="ctrTitle"/>
          </p:nvPr>
        </p:nvSpPr>
        <p:spPr>
          <a:xfrm>
            <a:off x="822960" y="758952"/>
            <a:ext cx="7543800" cy="3566100"/>
          </a:xfrm>
          <a:prstGeom prst="rect">
            <a:avLst/>
          </a:prstGeom>
          <a:noFill/>
          <a:ln>
            <a:noFill/>
          </a:ln>
        </p:spPr>
        <p:txBody>
          <a:bodyPr anchorCtr="0" anchor="b" bIns="45700" lIns="91425" spcFirstLastPara="1" rIns="91425" wrap="square" tIns="45700">
            <a:noAutofit/>
          </a:bodyPr>
          <a:lstStyle>
            <a:lvl1pPr lvl="0" rtl="0" algn="l">
              <a:lnSpc>
                <a:spcPct val="85000"/>
              </a:lnSpc>
              <a:spcBef>
                <a:spcPts val="0"/>
              </a:spcBef>
              <a:spcAft>
                <a:spcPts val="0"/>
              </a:spcAft>
              <a:buClr>
                <a:srgbClr val="262626"/>
              </a:buClr>
              <a:buSzPts val="6000"/>
              <a:buFont typeface="Calibri"/>
              <a:buNone/>
              <a:defRPr sz="6000">
                <a:solidFill>
                  <a:srgbClr val="26262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20" name="Google Shape;1020;p143"/>
          <p:cNvSpPr txBox="1"/>
          <p:nvPr>
            <p:ph idx="1" type="subTitle"/>
          </p:nvPr>
        </p:nvSpPr>
        <p:spPr>
          <a:xfrm>
            <a:off x="825038" y="4455620"/>
            <a:ext cx="7543800" cy="11430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lvl="1" rtl="0" algn="ctr">
              <a:lnSpc>
                <a:spcPct val="90000"/>
              </a:lnSpc>
              <a:spcBef>
                <a:spcPts val="150"/>
              </a:spcBef>
              <a:spcAft>
                <a:spcPts val="0"/>
              </a:spcAft>
              <a:buSzPts val="1800"/>
              <a:buNone/>
              <a:defRPr sz="1800"/>
            </a:lvl2pPr>
            <a:lvl3pPr lvl="2" rtl="0" algn="ctr">
              <a:lnSpc>
                <a:spcPct val="90000"/>
              </a:lnSpc>
              <a:spcBef>
                <a:spcPts val="300"/>
              </a:spcBef>
              <a:spcAft>
                <a:spcPts val="0"/>
              </a:spcAft>
              <a:buSzPts val="1800"/>
              <a:buNone/>
              <a:defRPr sz="1800"/>
            </a:lvl3pPr>
            <a:lvl4pPr lvl="3" rtl="0" algn="ctr">
              <a:lnSpc>
                <a:spcPct val="90000"/>
              </a:lnSpc>
              <a:spcBef>
                <a:spcPts val="300"/>
              </a:spcBef>
              <a:spcAft>
                <a:spcPts val="0"/>
              </a:spcAft>
              <a:buSzPts val="1500"/>
              <a:buNone/>
              <a:defRPr sz="1500"/>
            </a:lvl4pPr>
            <a:lvl5pPr lvl="4" rtl="0" algn="ctr">
              <a:lnSpc>
                <a:spcPct val="90000"/>
              </a:lnSpc>
              <a:spcBef>
                <a:spcPts val="300"/>
              </a:spcBef>
              <a:spcAft>
                <a:spcPts val="0"/>
              </a:spcAft>
              <a:buSzPts val="1500"/>
              <a:buNone/>
              <a:defRPr sz="1500"/>
            </a:lvl5pPr>
            <a:lvl6pPr lvl="5" rtl="0" algn="ctr">
              <a:lnSpc>
                <a:spcPct val="90000"/>
              </a:lnSpc>
              <a:spcBef>
                <a:spcPts val="300"/>
              </a:spcBef>
              <a:spcAft>
                <a:spcPts val="0"/>
              </a:spcAft>
              <a:buSzPts val="1500"/>
              <a:buNone/>
              <a:defRPr sz="1500"/>
            </a:lvl6pPr>
            <a:lvl7pPr lvl="6" rtl="0" algn="ctr">
              <a:lnSpc>
                <a:spcPct val="90000"/>
              </a:lnSpc>
              <a:spcBef>
                <a:spcPts val="300"/>
              </a:spcBef>
              <a:spcAft>
                <a:spcPts val="0"/>
              </a:spcAft>
              <a:buSzPts val="1500"/>
              <a:buNone/>
              <a:defRPr sz="1500"/>
            </a:lvl7pPr>
            <a:lvl8pPr lvl="7" rtl="0" algn="ctr">
              <a:lnSpc>
                <a:spcPct val="90000"/>
              </a:lnSpc>
              <a:spcBef>
                <a:spcPts val="300"/>
              </a:spcBef>
              <a:spcAft>
                <a:spcPts val="0"/>
              </a:spcAft>
              <a:buSzPts val="1500"/>
              <a:buNone/>
              <a:defRPr sz="1500"/>
            </a:lvl8pPr>
            <a:lvl9pPr lvl="8" rtl="0" algn="ctr">
              <a:lnSpc>
                <a:spcPct val="90000"/>
              </a:lnSpc>
              <a:spcBef>
                <a:spcPts val="300"/>
              </a:spcBef>
              <a:spcAft>
                <a:spcPts val="300"/>
              </a:spcAft>
              <a:buSzPts val="1500"/>
              <a:buNone/>
              <a:defRPr sz="1500"/>
            </a:lvl9pPr>
          </a:lstStyle>
          <a:p/>
        </p:txBody>
      </p:sp>
      <p:cxnSp>
        <p:nvCxnSpPr>
          <p:cNvPr id="1021" name="Google Shape;1021;p143"/>
          <p:cNvCxnSpPr/>
          <p:nvPr/>
        </p:nvCxnSpPr>
        <p:spPr>
          <a:xfrm>
            <a:off x="905744" y="4343400"/>
            <a:ext cx="7406700" cy="0"/>
          </a:xfrm>
          <a:prstGeom prst="straightConnector1">
            <a:avLst/>
          </a:prstGeom>
          <a:noFill/>
          <a:ln cap="flat" cmpd="sng" w="9525">
            <a:solidFill>
              <a:srgbClr val="7F7F7F"/>
            </a:solidFill>
            <a:prstDash val="solid"/>
            <a:round/>
            <a:headEnd len="sm" w="sm" type="none"/>
            <a:tailEnd len="sm" w="sm" type="none"/>
          </a:ln>
        </p:spPr>
      </p:cxnSp>
      <p:sp>
        <p:nvSpPr>
          <p:cNvPr id="1022" name="Google Shape;1022;p143"/>
          <p:cNvSpPr txBox="1"/>
          <p:nvPr>
            <p:ph idx="10" type="dt"/>
          </p:nvPr>
        </p:nvSpPr>
        <p:spPr>
          <a:xfrm>
            <a:off x="822962" y="6459788"/>
            <a:ext cx="185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23" name="Google Shape;1023;p143"/>
          <p:cNvSpPr txBox="1"/>
          <p:nvPr>
            <p:ph idx="11" type="ftr"/>
          </p:nvPr>
        </p:nvSpPr>
        <p:spPr>
          <a:xfrm>
            <a:off x="1972995" y="6459788"/>
            <a:ext cx="5138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sz="1400">
                <a:latin typeface="Calibri"/>
                <a:ea typeface="Calibri"/>
                <a:cs typeface="Calibri"/>
                <a:sym typeface="Calibri"/>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24" name="Google Shape;1024;p143"/>
          <p:cNvSpPr txBox="1"/>
          <p:nvPr>
            <p:ph idx="12" type="sldNum"/>
          </p:nvPr>
        </p:nvSpPr>
        <p:spPr>
          <a:xfrm>
            <a:off x="7425345" y="6459788"/>
            <a:ext cx="984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1025" name="Google Shape;1025;p143"/>
          <p:cNvPicPr preferRelativeResize="0"/>
          <p:nvPr/>
        </p:nvPicPr>
        <p:blipFill rotWithShape="1">
          <a:blip r:embed="rId2">
            <a:alphaModFix/>
          </a:blip>
          <a:srcRect b="0" l="0" r="0" t="0"/>
          <a:stretch/>
        </p:blipFill>
        <p:spPr>
          <a:xfrm>
            <a:off x="12" y="87817"/>
            <a:ext cx="3401595" cy="1462688"/>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egular Layout" showMasterSp="0">
  <p:cSld name="Regular Layout">
    <p:spTree>
      <p:nvGrpSpPr>
        <p:cNvPr id="1026" name="Shape 1026"/>
        <p:cNvGrpSpPr/>
        <p:nvPr/>
      </p:nvGrpSpPr>
      <p:grpSpPr>
        <a:xfrm>
          <a:off x="0" y="0"/>
          <a:ext cx="0" cy="0"/>
          <a:chOff x="0" y="0"/>
          <a:chExt cx="0" cy="0"/>
        </a:xfrm>
      </p:grpSpPr>
      <p:sp>
        <p:nvSpPr>
          <p:cNvPr id="1027" name="Google Shape;1027;p144"/>
          <p:cNvSpPr/>
          <p:nvPr/>
        </p:nvSpPr>
        <p:spPr>
          <a:xfrm>
            <a:off x="2383" y="6400800"/>
            <a:ext cx="91416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144"/>
          <p:cNvSpPr/>
          <p:nvPr/>
        </p:nvSpPr>
        <p:spPr>
          <a:xfrm>
            <a:off x="13" y="6334316"/>
            <a:ext cx="9141600" cy="63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144"/>
          <p:cNvSpPr txBox="1"/>
          <p:nvPr>
            <p:ph idx="11" type="ftr"/>
          </p:nvPr>
        </p:nvSpPr>
        <p:spPr>
          <a:xfrm>
            <a:off x="1972995" y="6459788"/>
            <a:ext cx="5138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sz="1350">
                <a:solidFill>
                  <a:srgbClr val="FFFFFF"/>
                </a:solidFill>
                <a:latin typeface="Calibri"/>
                <a:ea typeface="Calibri"/>
                <a:cs typeface="Calibri"/>
                <a:sym typeface="Calibri"/>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30" name="Google Shape;1030;p144"/>
          <p:cNvSpPr txBox="1"/>
          <p:nvPr>
            <p:ph idx="12" type="sldNum"/>
          </p:nvPr>
        </p:nvSpPr>
        <p:spPr>
          <a:xfrm>
            <a:off x="7425345" y="6459788"/>
            <a:ext cx="984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031" name="Google Shape;1031;p144"/>
          <p:cNvSpPr txBox="1"/>
          <p:nvPr>
            <p:ph type="title"/>
          </p:nvPr>
        </p:nvSpPr>
        <p:spPr>
          <a:xfrm>
            <a:off x="770207" y="398602"/>
            <a:ext cx="7543800" cy="919200"/>
          </a:xfrm>
          <a:prstGeom prst="rect">
            <a:avLst/>
          </a:prstGeom>
          <a:noFill/>
          <a:ln>
            <a:noFill/>
          </a:ln>
        </p:spPr>
        <p:txBody>
          <a:bodyPr anchorCtr="0" anchor="b" bIns="45700" lIns="91425" spcFirstLastPara="1" rIns="91425" wrap="square" tIns="45700">
            <a:noAutofit/>
          </a:bodyPr>
          <a:lstStyle>
            <a:lvl1pPr lvl="0" rtl="0" algn="l">
              <a:lnSpc>
                <a:spcPct val="85000"/>
              </a:lnSpc>
              <a:spcBef>
                <a:spcPts val="0"/>
              </a:spcBef>
              <a:spcAft>
                <a:spcPts val="0"/>
              </a:spcAft>
              <a:buClr>
                <a:srgbClr val="3F3F3F"/>
              </a:buClr>
              <a:buSzPts val="3300"/>
              <a:buFont typeface="Calibri"/>
              <a:buNone/>
              <a:defRPr sz="33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1032" name="Google Shape;1032;p144"/>
          <p:cNvCxnSpPr/>
          <p:nvPr/>
        </p:nvCxnSpPr>
        <p:spPr>
          <a:xfrm>
            <a:off x="801658" y="1304692"/>
            <a:ext cx="7586400" cy="13200"/>
          </a:xfrm>
          <a:prstGeom prst="straightConnector1">
            <a:avLst/>
          </a:prstGeom>
          <a:noFill/>
          <a:ln cap="flat" cmpd="sng" w="9525">
            <a:solidFill>
              <a:srgbClr val="262626"/>
            </a:solidFill>
            <a:prstDash val="solid"/>
            <a:round/>
            <a:headEnd len="sm" w="sm" type="none"/>
            <a:tailEnd len="sm" w="sm" type="none"/>
          </a:ln>
        </p:spPr>
      </p:cxnSp>
      <p:sp>
        <p:nvSpPr>
          <p:cNvPr id="1033" name="Google Shape;1033;p144"/>
          <p:cNvSpPr txBox="1"/>
          <p:nvPr>
            <p:ph idx="1" type="body"/>
          </p:nvPr>
        </p:nvSpPr>
        <p:spPr>
          <a:xfrm>
            <a:off x="822959" y="1685566"/>
            <a:ext cx="7543800" cy="4023300"/>
          </a:xfrm>
          <a:prstGeom prst="rect">
            <a:avLst/>
          </a:prstGeom>
          <a:noFill/>
          <a:ln>
            <a:noFill/>
          </a:ln>
        </p:spPr>
        <p:txBody>
          <a:bodyPr anchorCtr="0" anchor="t" bIns="45700" lIns="0" spcFirstLastPara="1" rIns="0" wrap="square" tIns="45700">
            <a:noAutofit/>
          </a:bodyPr>
          <a:lstStyle>
            <a:lvl1pPr indent="-381000" lvl="0" marL="457200" rtl="0" algn="l">
              <a:lnSpc>
                <a:spcPct val="90000"/>
              </a:lnSpc>
              <a:spcBef>
                <a:spcPts val="900"/>
              </a:spcBef>
              <a:spcAft>
                <a:spcPts val="0"/>
              </a:spcAft>
              <a:buSzPts val="2400"/>
              <a:buChar char=" "/>
              <a:defRPr sz="2400">
                <a:latin typeface="Calibri"/>
                <a:ea typeface="Calibri"/>
                <a:cs typeface="Calibri"/>
                <a:sym typeface="Calibri"/>
              </a:defRPr>
            </a:lvl1pPr>
            <a:lvl2pPr indent="-368300" lvl="1" marL="914400" rtl="0" algn="l">
              <a:lnSpc>
                <a:spcPct val="90000"/>
              </a:lnSpc>
              <a:spcBef>
                <a:spcPts val="150"/>
              </a:spcBef>
              <a:spcAft>
                <a:spcPts val="0"/>
              </a:spcAft>
              <a:buClr>
                <a:srgbClr val="3F3F3F"/>
              </a:buClr>
              <a:buSzPts val="2200"/>
              <a:buFont typeface="Arial"/>
              <a:buChar char="•"/>
              <a:defRPr sz="2200">
                <a:latin typeface="Calibri"/>
                <a:ea typeface="Calibri"/>
                <a:cs typeface="Calibri"/>
                <a:sym typeface="Calibri"/>
              </a:defRPr>
            </a:lvl2pPr>
            <a:lvl3pPr indent="-355600" lvl="2" marL="1371600" rtl="0" algn="l">
              <a:lnSpc>
                <a:spcPct val="90000"/>
              </a:lnSpc>
              <a:spcBef>
                <a:spcPts val="300"/>
              </a:spcBef>
              <a:spcAft>
                <a:spcPts val="0"/>
              </a:spcAft>
              <a:buClr>
                <a:srgbClr val="3F3F3F"/>
              </a:buClr>
              <a:buSzPts val="2000"/>
              <a:buFont typeface="Courier New"/>
              <a:buChar char="o"/>
              <a:defRPr sz="2000">
                <a:latin typeface="Calibri"/>
                <a:ea typeface="Calibri"/>
                <a:cs typeface="Calibri"/>
                <a:sym typeface="Calibri"/>
              </a:defRPr>
            </a:lvl3pPr>
            <a:lvl4pPr indent="-342900" lvl="3" marL="1828800" rtl="0" algn="l">
              <a:lnSpc>
                <a:spcPct val="90000"/>
              </a:lnSpc>
              <a:spcBef>
                <a:spcPts val="300"/>
              </a:spcBef>
              <a:spcAft>
                <a:spcPts val="0"/>
              </a:spcAft>
              <a:buClr>
                <a:srgbClr val="3F3F3F"/>
              </a:buClr>
              <a:buSzPts val="1800"/>
              <a:buFont typeface="Noto Sans Symbols"/>
              <a:buChar char="▪"/>
              <a:defRPr sz="1800">
                <a:latin typeface="Calibri"/>
                <a:ea typeface="Calibri"/>
                <a:cs typeface="Calibri"/>
                <a:sym typeface="Calibri"/>
              </a:defRPr>
            </a:lvl4pPr>
            <a:lvl5pPr indent="-330200" lvl="4" marL="2286000" rtl="0" algn="l">
              <a:lnSpc>
                <a:spcPct val="90000"/>
              </a:lnSpc>
              <a:spcBef>
                <a:spcPts val="300"/>
              </a:spcBef>
              <a:spcAft>
                <a:spcPts val="0"/>
              </a:spcAft>
              <a:buClr>
                <a:srgbClr val="3F3F3F"/>
              </a:buClr>
              <a:buSzPts val="1600"/>
              <a:buFont typeface="Arial"/>
              <a:buChar char="•"/>
              <a:defRPr sz="1600">
                <a:latin typeface="Calibri"/>
                <a:ea typeface="Calibri"/>
                <a:cs typeface="Calibri"/>
                <a:sym typeface="Calibri"/>
              </a:defRPr>
            </a:lvl5pPr>
            <a:lvl6pPr indent="-342900" lvl="5" marL="2743200" rtl="0" algn="l">
              <a:lnSpc>
                <a:spcPct val="90000"/>
              </a:lnSpc>
              <a:spcBef>
                <a:spcPts val="300"/>
              </a:spcBef>
              <a:spcAft>
                <a:spcPts val="0"/>
              </a:spcAft>
              <a:buSzPts val="1800"/>
              <a:buChar char="◦"/>
              <a:defRPr/>
            </a:lvl6pPr>
            <a:lvl7pPr indent="-342900" lvl="6" marL="3200400" rtl="0" algn="l">
              <a:lnSpc>
                <a:spcPct val="90000"/>
              </a:lnSpc>
              <a:spcBef>
                <a:spcPts val="300"/>
              </a:spcBef>
              <a:spcAft>
                <a:spcPts val="0"/>
              </a:spcAft>
              <a:buSzPts val="1800"/>
              <a:buChar char="◦"/>
              <a:defRPr/>
            </a:lvl7pPr>
            <a:lvl8pPr indent="-342900" lvl="7" marL="3657600" rtl="0" algn="l">
              <a:lnSpc>
                <a:spcPct val="90000"/>
              </a:lnSpc>
              <a:spcBef>
                <a:spcPts val="300"/>
              </a:spcBef>
              <a:spcAft>
                <a:spcPts val="0"/>
              </a:spcAft>
              <a:buSzPts val="1800"/>
              <a:buChar char="◦"/>
              <a:defRPr/>
            </a:lvl8pPr>
            <a:lvl9pPr indent="-342900" lvl="8" marL="4114800" rtl="0" algn="l">
              <a:lnSpc>
                <a:spcPct val="90000"/>
              </a:lnSpc>
              <a:spcBef>
                <a:spcPts val="300"/>
              </a:spcBef>
              <a:spcAft>
                <a:spcPts val="300"/>
              </a:spcAft>
              <a:buSzPts val="1800"/>
              <a:buChar char="◦"/>
              <a:defRPr/>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Break Layout" showMasterSp="0">
  <p:cSld name="Section Break Layout">
    <p:bg>
      <p:bgPr>
        <a:solidFill>
          <a:schemeClr val="accent2"/>
        </a:solidFill>
      </p:bgPr>
    </p:bg>
    <p:spTree>
      <p:nvGrpSpPr>
        <p:cNvPr id="1034" name="Shape 1034"/>
        <p:cNvGrpSpPr/>
        <p:nvPr/>
      </p:nvGrpSpPr>
      <p:grpSpPr>
        <a:xfrm>
          <a:off x="0" y="0"/>
          <a:ext cx="0" cy="0"/>
          <a:chOff x="0" y="0"/>
          <a:chExt cx="0" cy="0"/>
        </a:xfrm>
      </p:grpSpPr>
      <p:sp>
        <p:nvSpPr>
          <p:cNvPr id="1035" name="Google Shape;1035;p145"/>
          <p:cNvSpPr/>
          <p:nvPr/>
        </p:nvSpPr>
        <p:spPr>
          <a:xfrm>
            <a:off x="2383" y="6400800"/>
            <a:ext cx="91416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145"/>
          <p:cNvSpPr/>
          <p:nvPr/>
        </p:nvSpPr>
        <p:spPr>
          <a:xfrm>
            <a:off x="13" y="6334316"/>
            <a:ext cx="9141600" cy="63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145"/>
          <p:cNvSpPr txBox="1"/>
          <p:nvPr>
            <p:ph idx="10" type="dt"/>
          </p:nvPr>
        </p:nvSpPr>
        <p:spPr>
          <a:xfrm>
            <a:off x="822962" y="6459788"/>
            <a:ext cx="185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38" name="Google Shape;1038;p145"/>
          <p:cNvSpPr txBox="1"/>
          <p:nvPr>
            <p:ph idx="11" type="ftr"/>
          </p:nvPr>
        </p:nvSpPr>
        <p:spPr>
          <a:xfrm>
            <a:off x="1972995" y="6459788"/>
            <a:ext cx="5138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sz="1350">
                <a:solidFill>
                  <a:srgbClr val="FFFFFF"/>
                </a:solidFill>
                <a:latin typeface="Calibri"/>
                <a:ea typeface="Calibri"/>
                <a:cs typeface="Calibri"/>
                <a:sym typeface="Calibri"/>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39" name="Google Shape;1039;p145"/>
          <p:cNvSpPr txBox="1"/>
          <p:nvPr>
            <p:ph idx="12" type="sldNum"/>
          </p:nvPr>
        </p:nvSpPr>
        <p:spPr>
          <a:xfrm>
            <a:off x="7425345" y="6459788"/>
            <a:ext cx="984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040" name="Google Shape;1040;p145"/>
          <p:cNvSpPr txBox="1"/>
          <p:nvPr>
            <p:ph type="title"/>
          </p:nvPr>
        </p:nvSpPr>
        <p:spPr>
          <a:xfrm>
            <a:off x="373554" y="2426184"/>
            <a:ext cx="7543800" cy="919200"/>
          </a:xfrm>
          <a:prstGeom prst="rect">
            <a:avLst/>
          </a:prstGeom>
          <a:noFill/>
          <a:ln>
            <a:noFill/>
          </a:ln>
        </p:spPr>
        <p:txBody>
          <a:bodyPr anchorCtr="0" anchor="b" bIns="45700" lIns="91425" spcFirstLastPara="1" rIns="91425" wrap="square" tIns="45700">
            <a:noAutofit/>
          </a:bodyPr>
          <a:lstStyle>
            <a:lvl1pPr lvl="0" rtl="0" algn="l">
              <a:lnSpc>
                <a:spcPct val="85000"/>
              </a:lnSpc>
              <a:spcBef>
                <a:spcPts val="0"/>
              </a:spcBef>
              <a:spcAft>
                <a:spcPts val="0"/>
              </a:spcAft>
              <a:buClr>
                <a:srgbClr val="FEFEFE"/>
              </a:buClr>
              <a:buSzPts val="3300"/>
              <a:buFont typeface="Calibri"/>
              <a:buNone/>
              <a:defRPr sz="33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type="secHead">
  <p:cSld name="SECTION_HEADER">
    <p:bg>
      <p:bgPr>
        <a:solidFill>
          <a:schemeClr val="lt1"/>
        </a:solidFill>
      </p:bgPr>
    </p:bg>
    <p:spTree>
      <p:nvGrpSpPr>
        <p:cNvPr id="1041" name="Shape 1041"/>
        <p:cNvGrpSpPr/>
        <p:nvPr/>
      </p:nvGrpSpPr>
      <p:grpSpPr>
        <a:xfrm>
          <a:off x="0" y="0"/>
          <a:ext cx="0" cy="0"/>
          <a:chOff x="0" y="0"/>
          <a:chExt cx="0" cy="0"/>
        </a:xfrm>
      </p:grpSpPr>
      <p:sp>
        <p:nvSpPr>
          <p:cNvPr id="1042" name="Google Shape;1042;p146"/>
          <p:cNvSpPr/>
          <p:nvPr/>
        </p:nvSpPr>
        <p:spPr>
          <a:xfrm>
            <a:off x="2383" y="6400800"/>
            <a:ext cx="91416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146"/>
          <p:cNvSpPr/>
          <p:nvPr/>
        </p:nvSpPr>
        <p:spPr>
          <a:xfrm>
            <a:off x="13" y="6334316"/>
            <a:ext cx="9141600" cy="63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146"/>
          <p:cNvSpPr txBox="1"/>
          <p:nvPr>
            <p:ph type="title"/>
          </p:nvPr>
        </p:nvSpPr>
        <p:spPr>
          <a:xfrm>
            <a:off x="822960" y="758952"/>
            <a:ext cx="7543800" cy="3566100"/>
          </a:xfrm>
          <a:prstGeom prst="rect">
            <a:avLst/>
          </a:prstGeom>
          <a:noFill/>
          <a:ln>
            <a:noFill/>
          </a:ln>
        </p:spPr>
        <p:txBody>
          <a:bodyPr anchorCtr="0" anchor="b" bIns="45700" lIns="91425" spcFirstLastPara="1" rIns="91425" wrap="square" tIns="45700">
            <a:noAutofit/>
          </a:bodyPr>
          <a:lstStyle>
            <a:lvl1pPr lvl="0" rtl="0" algn="l">
              <a:lnSpc>
                <a:spcPct val="85000"/>
              </a:lnSpc>
              <a:spcBef>
                <a:spcPts val="0"/>
              </a:spcBef>
              <a:spcAft>
                <a:spcPts val="0"/>
              </a:spcAft>
              <a:buClr>
                <a:srgbClr val="262626"/>
              </a:buClr>
              <a:buSzPts val="6000"/>
              <a:buFont typeface="Calibri"/>
              <a:buNone/>
              <a:defRPr b="0" sz="6000">
                <a:solidFill>
                  <a:srgbClr val="26262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45" name="Google Shape;1045;p146"/>
          <p:cNvSpPr txBox="1"/>
          <p:nvPr>
            <p:ph idx="1" type="body"/>
          </p:nvPr>
        </p:nvSpPr>
        <p:spPr>
          <a:xfrm>
            <a:off x="822960" y="4453128"/>
            <a:ext cx="7543800" cy="1143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indent="-228600" lvl="1" marL="914400" rtl="0" algn="l">
              <a:lnSpc>
                <a:spcPct val="90000"/>
              </a:lnSpc>
              <a:spcBef>
                <a:spcPts val="150"/>
              </a:spcBef>
              <a:spcAft>
                <a:spcPts val="0"/>
              </a:spcAft>
              <a:buSzPts val="1350"/>
              <a:buNone/>
              <a:defRPr sz="1350">
                <a:solidFill>
                  <a:srgbClr val="888888"/>
                </a:solidFill>
              </a:defRPr>
            </a:lvl2pPr>
            <a:lvl3pPr indent="-228600" lvl="2" marL="1371600" rtl="0" algn="l">
              <a:lnSpc>
                <a:spcPct val="90000"/>
              </a:lnSpc>
              <a:spcBef>
                <a:spcPts val="300"/>
              </a:spcBef>
              <a:spcAft>
                <a:spcPts val="0"/>
              </a:spcAft>
              <a:buSzPts val="1200"/>
              <a:buNone/>
              <a:defRPr sz="1200">
                <a:solidFill>
                  <a:srgbClr val="888888"/>
                </a:solidFill>
              </a:defRPr>
            </a:lvl3pPr>
            <a:lvl4pPr indent="-228600" lvl="3" marL="1828800" rtl="0" algn="l">
              <a:lnSpc>
                <a:spcPct val="90000"/>
              </a:lnSpc>
              <a:spcBef>
                <a:spcPts val="300"/>
              </a:spcBef>
              <a:spcAft>
                <a:spcPts val="0"/>
              </a:spcAft>
              <a:buSzPts val="1050"/>
              <a:buNone/>
              <a:defRPr sz="1050">
                <a:solidFill>
                  <a:srgbClr val="888888"/>
                </a:solidFill>
              </a:defRPr>
            </a:lvl4pPr>
            <a:lvl5pPr indent="-228600" lvl="4" marL="2286000" rtl="0" algn="l">
              <a:lnSpc>
                <a:spcPct val="90000"/>
              </a:lnSpc>
              <a:spcBef>
                <a:spcPts val="300"/>
              </a:spcBef>
              <a:spcAft>
                <a:spcPts val="0"/>
              </a:spcAft>
              <a:buSzPts val="1050"/>
              <a:buNone/>
              <a:defRPr sz="1050">
                <a:solidFill>
                  <a:srgbClr val="888888"/>
                </a:solidFill>
              </a:defRPr>
            </a:lvl5pPr>
            <a:lvl6pPr indent="-228600" lvl="5" marL="2743200" rtl="0" algn="l">
              <a:lnSpc>
                <a:spcPct val="90000"/>
              </a:lnSpc>
              <a:spcBef>
                <a:spcPts val="300"/>
              </a:spcBef>
              <a:spcAft>
                <a:spcPts val="0"/>
              </a:spcAft>
              <a:buSzPts val="1050"/>
              <a:buNone/>
              <a:defRPr sz="1050">
                <a:solidFill>
                  <a:srgbClr val="888888"/>
                </a:solidFill>
              </a:defRPr>
            </a:lvl6pPr>
            <a:lvl7pPr indent="-228600" lvl="6" marL="3200400" rtl="0" algn="l">
              <a:lnSpc>
                <a:spcPct val="90000"/>
              </a:lnSpc>
              <a:spcBef>
                <a:spcPts val="300"/>
              </a:spcBef>
              <a:spcAft>
                <a:spcPts val="0"/>
              </a:spcAft>
              <a:buSzPts val="1050"/>
              <a:buNone/>
              <a:defRPr sz="1050">
                <a:solidFill>
                  <a:srgbClr val="888888"/>
                </a:solidFill>
              </a:defRPr>
            </a:lvl7pPr>
            <a:lvl8pPr indent="-228600" lvl="7" marL="3657600" rtl="0" algn="l">
              <a:lnSpc>
                <a:spcPct val="90000"/>
              </a:lnSpc>
              <a:spcBef>
                <a:spcPts val="300"/>
              </a:spcBef>
              <a:spcAft>
                <a:spcPts val="0"/>
              </a:spcAft>
              <a:buSzPts val="1050"/>
              <a:buNone/>
              <a:defRPr sz="1050">
                <a:solidFill>
                  <a:srgbClr val="888888"/>
                </a:solidFill>
              </a:defRPr>
            </a:lvl8pPr>
            <a:lvl9pPr indent="-228600" lvl="8" marL="4114800" rtl="0" algn="l">
              <a:lnSpc>
                <a:spcPct val="90000"/>
              </a:lnSpc>
              <a:spcBef>
                <a:spcPts val="300"/>
              </a:spcBef>
              <a:spcAft>
                <a:spcPts val="300"/>
              </a:spcAft>
              <a:buSzPts val="1050"/>
              <a:buNone/>
              <a:defRPr sz="1050">
                <a:solidFill>
                  <a:srgbClr val="888888"/>
                </a:solidFill>
              </a:defRPr>
            </a:lvl9pPr>
          </a:lstStyle>
          <a:p/>
        </p:txBody>
      </p:sp>
      <p:sp>
        <p:nvSpPr>
          <p:cNvPr id="1046" name="Google Shape;1046;p146"/>
          <p:cNvSpPr txBox="1"/>
          <p:nvPr>
            <p:ph idx="10" type="dt"/>
          </p:nvPr>
        </p:nvSpPr>
        <p:spPr>
          <a:xfrm>
            <a:off x="822962" y="6459788"/>
            <a:ext cx="185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47" name="Google Shape;1047;p146"/>
          <p:cNvSpPr txBox="1"/>
          <p:nvPr>
            <p:ph idx="11" type="ftr"/>
          </p:nvPr>
        </p:nvSpPr>
        <p:spPr>
          <a:xfrm>
            <a:off x="1972995" y="6459788"/>
            <a:ext cx="5138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48" name="Google Shape;1048;p146"/>
          <p:cNvSpPr txBox="1"/>
          <p:nvPr>
            <p:ph idx="12" type="sldNum"/>
          </p:nvPr>
        </p:nvSpPr>
        <p:spPr>
          <a:xfrm>
            <a:off x="7425345" y="6459788"/>
            <a:ext cx="984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1049" name="Google Shape;1049;p146"/>
          <p:cNvCxnSpPr/>
          <p:nvPr/>
        </p:nvCxnSpPr>
        <p:spPr>
          <a:xfrm>
            <a:off x="905744" y="4343400"/>
            <a:ext cx="740670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Bleed Image">
  <p:cSld name="Full Bleed Image">
    <p:spTree>
      <p:nvGrpSpPr>
        <p:cNvPr id="108" name="Shape 108"/>
        <p:cNvGrpSpPr/>
        <p:nvPr/>
      </p:nvGrpSpPr>
      <p:grpSpPr>
        <a:xfrm>
          <a:off x="0" y="0"/>
          <a:ext cx="0" cy="0"/>
          <a:chOff x="0" y="0"/>
          <a:chExt cx="0" cy="0"/>
        </a:xfrm>
      </p:grpSpPr>
      <p:sp>
        <p:nvSpPr>
          <p:cNvPr id="109" name="Google Shape;109;p15"/>
          <p:cNvSpPr/>
          <p:nvPr>
            <p:ph idx="2" type="pic"/>
          </p:nvPr>
        </p:nvSpPr>
        <p:spPr>
          <a:xfrm>
            <a:off x="0" y="0"/>
            <a:ext cx="9144000" cy="6858000"/>
          </a:xfrm>
          <a:prstGeom prst="rect">
            <a:avLst/>
          </a:prstGeom>
          <a:noFill/>
          <a:ln>
            <a:noFill/>
          </a:ln>
        </p:spPr>
        <p:txBody>
          <a:bodyPr anchorCtr="0" anchor="t" bIns="91425" lIns="91425" spcFirstLastPara="1" rIns="91425" wrap="square" tIns="91425">
            <a:noAutofit/>
          </a:bodyPr>
          <a:lstStyle>
            <a:lvl1pPr indent="-215900" lvl="0" marL="5588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228600" lvl="1" marL="9652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77800" lvl="3" marL="1778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77800" lvl="4" marL="2235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79400" lvl="5" marL="2794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79400" lvl="6" marL="3251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79400" lvl="7" marL="3708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79400" lvl="8" marL="4165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050" name="Shape 1050"/>
        <p:cNvGrpSpPr/>
        <p:nvPr/>
      </p:nvGrpSpPr>
      <p:grpSpPr>
        <a:xfrm>
          <a:off x="0" y="0"/>
          <a:ext cx="0" cy="0"/>
          <a:chOff x="0" y="0"/>
          <a:chExt cx="0" cy="0"/>
        </a:xfrm>
      </p:grpSpPr>
      <p:sp>
        <p:nvSpPr>
          <p:cNvPr id="1051" name="Google Shape;1051;p147"/>
          <p:cNvSpPr txBox="1"/>
          <p:nvPr>
            <p:ph type="title"/>
          </p:nvPr>
        </p:nvSpPr>
        <p:spPr>
          <a:xfrm>
            <a:off x="822960" y="286606"/>
            <a:ext cx="7543800" cy="1450800"/>
          </a:xfrm>
          <a:prstGeom prst="rect">
            <a:avLst/>
          </a:prstGeom>
          <a:noFill/>
          <a:ln>
            <a:noFill/>
          </a:ln>
        </p:spPr>
        <p:txBody>
          <a:bodyPr anchorCtr="0" anchor="b" bIns="45700" lIns="91425" spcFirstLastPara="1" rIns="91425" wrap="square" tIns="45700">
            <a:noAutofit/>
          </a:bodyPr>
          <a:lstStyle>
            <a:lvl1pPr lvl="0" rtl="0" algn="l">
              <a:lnSpc>
                <a:spcPct val="85000"/>
              </a:lnSpc>
              <a:spcBef>
                <a:spcPts val="0"/>
              </a:spcBef>
              <a:spcAft>
                <a:spcPts val="0"/>
              </a:spcAft>
              <a:buClr>
                <a:srgbClr val="3F3F3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52" name="Google Shape;1052;p147"/>
          <p:cNvSpPr txBox="1"/>
          <p:nvPr>
            <p:ph idx="1" type="body"/>
          </p:nvPr>
        </p:nvSpPr>
        <p:spPr>
          <a:xfrm>
            <a:off x="628650" y="1825625"/>
            <a:ext cx="3886200" cy="4351200"/>
          </a:xfrm>
          <a:prstGeom prst="rect">
            <a:avLst/>
          </a:prstGeom>
          <a:noFill/>
          <a:ln>
            <a:noFill/>
          </a:ln>
        </p:spPr>
        <p:txBody>
          <a:bodyPr anchorCtr="0" anchor="t" bIns="45700" lIns="0" spcFirstLastPara="1" rIns="0" wrap="square" tIns="45700">
            <a:noAutofit/>
          </a:bodyPr>
          <a:lstStyle>
            <a:lvl1pPr indent="-342900" lvl="0" marL="457200" rtl="0" algn="l">
              <a:lnSpc>
                <a:spcPct val="90000"/>
              </a:lnSpc>
              <a:spcBef>
                <a:spcPts val="900"/>
              </a:spcBef>
              <a:spcAft>
                <a:spcPts val="0"/>
              </a:spcAft>
              <a:buSzPts val="1800"/>
              <a:buChar char=" "/>
              <a:defRPr/>
            </a:lvl1pPr>
            <a:lvl2pPr indent="-342900" lvl="1" marL="914400" rtl="0" algn="l">
              <a:lnSpc>
                <a:spcPct val="90000"/>
              </a:lnSpc>
              <a:spcBef>
                <a:spcPts val="150"/>
              </a:spcBef>
              <a:spcAft>
                <a:spcPts val="0"/>
              </a:spcAft>
              <a:buSzPts val="1800"/>
              <a:buChar char="◦"/>
              <a:defRPr/>
            </a:lvl2pPr>
            <a:lvl3pPr indent="-342900" lvl="2" marL="1371600" rtl="0" algn="l">
              <a:lnSpc>
                <a:spcPct val="90000"/>
              </a:lnSpc>
              <a:spcBef>
                <a:spcPts val="300"/>
              </a:spcBef>
              <a:spcAft>
                <a:spcPts val="0"/>
              </a:spcAft>
              <a:buSzPts val="1800"/>
              <a:buChar char="◦"/>
              <a:defRPr/>
            </a:lvl3pPr>
            <a:lvl4pPr indent="-342900" lvl="3" marL="1828800" rtl="0" algn="l">
              <a:lnSpc>
                <a:spcPct val="90000"/>
              </a:lnSpc>
              <a:spcBef>
                <a:spcPts val="300"/>
              </a:spcBef>
              <a:spcAft>
                <a:spcPts val="0"/>
              </a:spcAft>
              <a:buSzPts val="1800"/>
              <a:buChar char="◦"/>
              <a:defRPr/>
            </a:lvl4pPr>
            <a:lvl5pPr indent="-342900" lvl="4" marL="2286000" rtl="0" algn="l">
              <a:lnSpc>
                <a:spcPct val="90000"/>
              </a:lnSpc>
              <a:spcBef>
                <a:spcPts val="300"/>
              </a:spcBef>
              <a:spcAft>
                <a:spcPts val="0"/>
              </a:spcAft>
              <a:buSzPts val="1800"/>
              <a:buChar char="◦"/>
              <a:defRPr/>
            </a:lvl5pPr>
            <a:lvl6pPr indent="-342900" lvl="5" marL="2743200" rtl="0" algn="l">
              <a:lnSpc>
                <a:spcPct val="90000"/>
              </a:lnSpc>
              <a:spcBef>
                <a:spcPts val="300"/>
              </a:spcBef>
              <a:spcAft>
                <a:spcPts val="0"/>
              </a:spcAft>
              <a:buSzPts val="1800"/>
              <a:buChar char="◦"/>
              <a:defRPr/>
            </a:lvl6pPr>
            <a:lvl7pPr indent="-342900" lvl="6" marL="3200400" rtl="0" algn="l">
              <a:lnSpc>
                <a:spcPct val="90000"/>
              </a:lnSpc>
              <a:spcBef>
                <a:spcPts val="300"/>
              </a:spcBef>
              <a:spcAft>
                <a:spcPts val="0"/>
              </a:spcAft>
              <a:buSzPts val="1800"/>
              <a:buChar char="◦"/>
              <a:defRPr/>
            </a:lvl7pPr>
            <a:lvl8pPr indent="-342900" lvl="7" marL="3657600" rtl="0" algn="l">
              <a:lnSpc>
                <a:spcPct val="90000"/>
              </a:lnSpc>
              <a:spcBef>
                <a:spcPts val="300"/>
              </a:spcBef>
              <a:spcAft>
                <a:spcPts val="0"/>
              </a:spcAft>
              <a:buSzPts val="1800"/>
              <a:buChar char="◦"/>
              <a:defRPr/>
            </a:lvl8pPr>
            <a:lvl9pPr indent="-342900" lvl="8" marL="4114800" rtl="0" algn="l">
              <a:lnSpc>
                <a:spcPct val="90000"/>
              </a:lnSpc>
              <a:spcBef>
                <a:spcPts val="300"/>
              </a:spcBef>
              <a:spcAft>
                <a:spcPts val="300"/>
              </a:spcAft>
              <a:buSzPts val="1800"/>
              <a:buChar char="◦"/>
              <a:defRPr/>
            </a:lvl9pPr>
          </a:lstStyle>
          <a:p/>
        </p:txBody>
      </p:sp>
      <p:sp>
        <p:nvSpPr>
          <p:cNvPr id="1053" name="Google Shape;1053;p147"/>
          <p:cNvSpPr txBox="1"/>
          <p:nvPr>
            <p:ph idx="2" type="body"/>
          </p:nvPr>
        </p:nvSpPr>
        <p:spPr>
          <a:xfrm>
            <a:off x="4629150" y="1825625"/>
            <a:ext cx="3886200" cy="4351200"/>
          </a:xfrm>
          <a:prstGeom prst="rect">
            <a:avLst/>
          </a:prstGeom>
          <a:noFill/>
          <a:ln>
            <a:noFill/>
          </a:ln>
        </p:spPr>
        <p:txBody>
          <a:bodyPr anchorCtr="0" anchor="t" bIns="45700" lIns="0" spcFirstLastPara="1" rIns="0" wrap="square" tIns="45700">
            <a:noAutofit/>
          </a:bodyPr>
          <a:lstStyle>
            <a:lvl1pPr indent="-342900" lvl="0" marL="457200" rtl="0" algn="l">
              <a:lnSpc>
                <a:spcPct val="90000"/>
              </a:lnSpc>
              <a:spcBef>
                <a:spcPts val="900"/>
              </a:spcBef>
              <a:spcAft>
                <a:spcPts val="0"/>
              </a:spcAft>
              <a:buSzPts val="1800"/>
              <a:buChar char=" "/>
              <a:defRPr/>
            </a:lvl1pPr>
            <a:lvl2pPr indent="-342900" lvl="1" marL="914400" rtl="0" algn="l">
              <a:lnSpc>
                <a:spcPct val="90000"/>
              </a:lnSpc>
              <a:spcBef>
                <a:spcPts val="150"/>
              </a:spcBef>
              <a:spcAft>
                <a:spcPts val="0"/>
              </a:spcAft>
              <a:buSzPts val="1800"/>
              <a:buChar char="◦"/>
              <a:defRPr/>
            </a:lvl2pPr>
            <a:lvl3pPr indent="-342900" lvl="2" marL="1371600" rtl="0" algn="l">
              <a:lnSpc>
                <a:spcPct val="90000"/>
              </a:lnSpc>
              <a:spcBef>
                <a:spcPts val="300"/>
              </a:spcBef>
              <a:spcAft>
                <a:spcPts val="0"/>
              </a:spcAft>
              <a:buSzPts val="1800"/>
              <a:buChar char="◦"/>
              <a:defRPr/>
            </a:lvl3pPr>
            <a:lvl4pPr indent="-342900" lvl="3" marL="1828800" rtl="0" algn="l">
              <a:lnSpc>
                <a:spcPct val="90000"/>
              </a:lnSpc>
              <a:spcBef>
                <a:spcPts val="300"/>
              </a:spcBef>
              <a:spcAft>
                <a:spcPts val="0"/>
              </a:spcAft>
              <a:buSzPts val="1800"/>
              <a:buChar char="◦"/>
              <a:defRPr/>
            </a:lvl4pPr>
            <a:lvl5pPr indent="-342900" lvl="4" marL="2286000" rtl="0" algn="l">
              <a:lnSpc>
                <a:spcPct val="90000"/>
              </a:lnSpc>
              <a:spcBef>
                <a:spcPts val="300"/>
              </a:spcBef>
              <a:spcAft>
                <a:spcPts val="0"/>
              </a:spcAft>
              <a:buSzPts val="1800"/>
              <a:buChar char="◦"/>
              <a:defRPr/>
            </a:lvl5pPr>
            <a:lvl6pPr indent="-342900" lvl="5" marL="2743200" rtl="0" algn="l">
              <a:lnSpc>
                <a:spcPct val="90000"/>
              </a:lnSpc>
              <a:spcBef>
                <a:spcPts val="300"/>
              </a:spcBef>
              <a:spcAft>
                <a:spcPts val="0"/>
              </a:spcAft>
              <a:buSzPts val="1800"/>
              <a:buChar char="◦"/>
              <a:defRPr/>
            </a:lvl6pPr>
            <a:lvl7pPr indent="-342900" lvl="6" marL="3200400" rtl="0" algn="l">
              <a:lnSpc>
                <a:spcPct val="90000"/>
              </a:lnSpc>
              <a:spcBef>
                <a:spcPts val="300"/>
              </a:spcBef>
              <a:spcAft>
                <a:spcPts val="0"/>
              </a:spcAft>
              <a:buSzPts val="1800"/>
              <a:buChar char="◦"/>
              <a:defRPr/>
            </a:lvl7pPr>
            <a:lvl8pPr indent="-342900" lvl="7" marL="3657600" rtl="0" algn="l">
              <a:lnSpc>
                <a:spcPct val="90000"/>
              </a:lnSpc>
              <a:spcBef>
                <a:spcPts val="300"/>
              </a:spcBef>
              <a:spcAft>
                <a:spcPts val="0"/>
              </a:spcAft>
              <a:buSzPts val="1800"/>
              <a:buChar char="◦"/>
              <a:defRPr/>
            </a:lvl8pPr>
            <a:lvl9pPr indent="-342900" lvl="8" marL="4114800" rtl="0" algn="l">
              <a:lnSpc>
                <a:spcPct val="90000"/>
              </a:lnSpc>
              <a:spcBef>
                <a:spcPts val="300"/>
              </a:spcBef>
              <a:spcAft>
                <a:spcPts val="300"/>
              </a:spcAft>
              <a:buSzPts val="1800"/>
              <a:buChar char="◦"/>
              <a:defRPr/>
            </a:lvl9pPr>
          </a:lstStyle>
          <a:p/>
        </p:txBody>
      </p:sp>
      <p:sp>
        <p:nvSpPr>
          <p:cNvPr id="1054" name="Google Shape;1054;p147"/>
          <p:cNvSpPr txBox="1"/>
          <p:nvPr>
            <p:ph idx="10" type="dt"/>
          </p:nvPr>
        </p:nvSpPr>
        <p:spPr>
          <a:xfrm>
            <a:off x="822962" y="6459788"/>
            <a:ext cx="185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55" name="Google Shape;1055;p147"/>
          <p:cNvSpPr txBox="1"/>
          <p:nvPr>
            <p:ph idx="11" type="ftr"/>
          </p:nvPr>
        </p:nvSpPr>
        <p:spPr>
          <a:xfrm>
            <a:off x="1972995" y="6459788"/>
            <a:ext cx="5138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56" name="Google Shape;1056;p147"/>
          <p:cNvSpPr txBox="1"/>
          <p:nvPr>
            <p:ph idx="12" type="sldNum"/>
          </p:nvPr>
        </p:nvSpPr>
        <p:spPr>
          <a:xfrm>
            <a:off x="7425345" y="6459788"/>
            <a:ext cx="984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10" name="Shape 110"/>
        <p:cNvGrpSpPr/>
        <p:nvPr/>
      </p:nvGrpSpPr>
      <p:grpSpPr>
        <a:xfrm>
          <a:off x="0" y="0"/>
          <a:ext cx="0" cy="0"/>
          <a:chOff x="0" y="0"/>
          <a:chExt cx="0" cy="0"/>
        </a:xfrm>
      </p:grpSpPr>
      <p:sp>
        <p:nvSpPr>
          <p:cNvPr id="111" name="Google Shape;111;p16"/>
          <p:cNvSpPr txBox="1"/>
          <p:nvPr>
            <p:ph type="title"/>
          </p:nvPr>
        </p:nvSpPr>
        <p:spPr>
          <a:xfrm>
            <a:off x="304800" y="274637"/>
            <a:ext cx="85599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12" name="Google Shape;112;p16"/>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13" name="Google Shape;113;p16"/>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114" name="Google Shape;114;p16"/>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Blank_CA Green">
  <p:cSld name="2_Blank_CA Green">
    <p:spTree>
      <p:nvGrpSpPr>
        <p:cNvPr id="115" name="Shape 115"/>
        <p:cNvGrpSpPr/>
        <p:nvPr/>
      </p:nvGrpSpPr>
      <p:grpSpPr>
        <a:xfrm>
          <a:off x="0" y="0"/>
          <a:ext cx="0" cy="0"/>
          <a:chOff x="0" y="0"/>
          <a:chExt cx="0" cy="0"/>
        </a:xfrm>
      </p:grpSpPr>
      <p:sp>
        <p:nvSpPr>
          <p:cNvPr id="116" name="Google Shape;116;p17"/>
          <p:cNvSpPr/>
          <p:nvPr/>
        </p:nvSpPr>
        <p:spPr>
          <a:xfrm>
            <a:off x="0" y="6330471"/>
            <a:ext cx="9153000" cy="540300"/>
          </a:xfrm>
          <a:prstGeom prst="rect">
            <a:avLst/>
          </a:prstGeom>
          <a:solidFill>
            <a:srgbClr val="1C99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17" name="Google Shape;117;p17"/>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50"/>
              <a:buFont typeface="Allerta"/>
              <a:buNone/>
            </a:pPr>
            <a:fld id="{00000000-1234-1234-1234-123412341234}" type="slidenum">
              <a:rPr b="0" i="0" lang="en-US" sz="1000" u="none" cap="none" strike="noStrike">
                <a:solidFill>
                  <a:schemeClr val="lt1"/>
                </a:solidFill>
                <a:latin typeface="Lucida Sans"/>
                <a:ea typeface="Lucida Sans"/>
                <a:cs typeface="Lucida Sans"/>
                <a:sym typeface="Lucida Sans"/>
              </a:rPr>
              <a:t>‹#›</a:t>
            </a:fld>
            <a:r>
              <a:rPr b="0" i="0" lang="en-US" sz="1000" u="none" cap="none" strike="noStrike">
                <a:solidFill>
                  <a:schemeClr val="lt1"/>
                </a:solidFill>
                <a:latin typeface="Lucida Sans"/>
                <a:ea typeface="Lucida Sans"/>
                <a:cs typeface="Lucida Sans"/>
                <a:sym typeface="Lucida Sans"/>
              </a:rPr>
              <a:t> </a:t>
            </a:r>
            <a:endParaRPr/>
          </a:p>
        </p:txBody>
      </p:sp>
      <p:pic>
        <p:nvPicPr>
          <p:cNvPr id="118" name="Google Shape;118;p17"/>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pic>
        <p:nvPicPr>
          <p:cNvPr id="119" name="Google Shape;119;p17"/>
          <p:cNvPicPr preferRelativeResize="0"/>
          <p:nvPr/>
        </p:nvPicPr>
        <p:blipFill rotWithShape="1">
          <a:blip r:embed="rId3">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lank_CA and SAP">
  <p:cSld name="1_Blank_CA and SAP">
    <p:spTree>
      <p:nvGrpSpPr>
        <p:cNvPr id="120" name="Shape 120"/>
        <p:cNvGrpSpPr/>
        <p:nvPr/>
      </p:nvGrpSpPr>
      <p:grpSpPr>
        <a:xfrm>
          <a:off x="0" y="0"/>
          <a:ext cx="0" cy="0"/>
          <a:chOff x="0" y="0"/>
          <a:chExt cx="0" cy="0"/>
        </a:xfrm>
      </p:grpSpPr>
      <p:sp>
        <p:nvSpPr>
          <p:cNvPr id="121" name="Google Shape;121;p18"/>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22" name="Google Shape;122;p18"/>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123" name="Google Shape;123;p18"/>
          <p:cNvPicPr preferRelativeResize="0"/>
          <p:nvPr/>
        </p:nvPicPr>
        <p:blipFill rotWithShape="1">
          <a:blip r:embed="rId2">
            <a:alphaModFix/>
          </a:blip>
          <a:srcRect b="0" l="0" r="0" t="0"/>
          <a:stretch/>
        </p:blipFill>
        <p:spPr>
          <a:xfrm>
            <a:off x="304800" y="6533798"/>
            <a:ext cx="3057300" cy="133389"/>
          </a:xfrm>
          <a:prstGeom prst="rect">
            <a:avLst/>
          </a:prstGeom>
          <a:noFill/>
          <a:ln>
            <a:noFill/>
          </a:ln>
        </p:spPr>
      </p:pic>
      <p:pic>
        <p:nvPicPr>
          <p:cNvPr id="124" name="Google Shape;124;p18"/>
          <p:cNvPicPr preferRelativeResize="0"/>
          <p:nvPr/>
        </p:nvPicPr>
        <p:blipFill rotWithShape="1">
          <a:blip r:embed="rId3">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25" name="Shape 125"/>
        <p:cNvGrpSpPr/>
        <p:nvPr/>
      </p:nvGrpSpPr>
      <p:grpSpPr>
        <a:xfrm>
          <a:off x="0" y="0"/>
          <a:ext cx="0" cy="0"/>
          <a:chOff x="0" y="0"/>
          <a:chExt cx="0" cy="0"/>
        </a:xfrm>
      </p:grpSpPr>
      <p:sp>
        <p:nvSpPr>
          <p:cNvPr id="126" name="Google Shape;126;p19"/>
          <p:cNvSpPr txBox="1"/>
          <p:nvPr>
            <p:ph type="title"/>
          </p:nvPr>
        </p:nvSpPr>
        <p:spPr>
          <a:xfrm>
            <a:off x="304800" y="279396"/>
            <a:ext cx="8534400" cy="1116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27" name="Google Shape;127;p19"/>
          <p:cNvSpPr txBox="1"/>
          <p:nvPr>
            <p:ph idx="1" type="body"/>
          </p:nvPr>
        </p:nvSpPr>
        <p:spPr>
          <a:xfrm>
            <a:off x="304800" y="1600200"/>
            <a:ext cx="4038600" cy="45549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8" name="Google Shape;128;p19"/>
          <p:cNvSpPr txBox="1"/>
          <p:nvPr>
            <p:ph idx="2" type="body"/>
          </p:nvPr>
        </p:nvSpPr>
        <p:spPr>
          <a:xfrm>
            <a:off x="4496019" y="1603770"/>
            <a:ext cx="4026000" cy="45513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9" name="Google Shape;129;p19"/>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30" name="Google Shape;130;p19"/>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131" name="Google Shape;131;p19">
            <a:hlinkClick r:id="rId2"/>
          </p:cNvPr>
          <p:cNvSpPr/>
          <p:nvPr/>
        </p:nvSpPr>
        <p:spPr>
          <a:xfrm>
            <a:off x="3542585" y="6519775"/>
            <a:ext cx="1906800" cy="175500"/>
          </a:xfrm>
          <a:prstGeom prst="rect">
            <a:avLst/>
          </a:prstGeom>
          <a:noFill/>
          <a:ln>
            <a:noFill/>
          </a:ln>
          <a:effectLst>
            <a:outerShdw blurRad="39999"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and Text">
  <p:cSld name="Image and Text">
    <p:spTree>
      <p:nvGrpSpPr>
        <p:cNvPr id="132" name="Shape 132"/>
        <p:cNvGrpSpPr/>
        <p:nvPr/>
      </p:nvGrpSpPr>
      <p:grpSpPr>
        <a:xfrm>
          <a:off x="0" y="0"/>
          <a:ext cx="0" cy="0"/>
          <a:chOff x="0" y="0"/>
          <a:chExt cx="0" cy="0"/>
        </a:xfrm>
      </p:grpSpPr>
      <p:sp>
        <p:nvSpPr>
          <p:cNvPr id="133" name="Google Shape;133;p20"/>
          <p:cNvSpPr/>
          <p:nvPr>
            <p:ph idx="2" type="pic"/>
          </p:nvPr>
        </p:nvSpPr>
        <p:spPr>
          <a:xfrm>
            <a:off x="4673600" y="1600200"/>
            <a:ext cx="40131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34" name="Google Shape;134;p20"/>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35" name="Google Shape;135;p20"/>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 name="Google Shape;136;p20"/>
          <p:cNvSpPr txBox="1"/>
          <p:nvPr>
            <p:ph idx="3" type="body"/>
          </p:nvPr>
        </p:nvSpPr>
        <p:spPr>
          <a:xfrm>
            <a:off x="4673600" y="5646676"/>
            <a:ext cx="40131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7" name="Google Shape;137;p20"/>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38" name="Google Shape;138;p20"/>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ody Copy" type="obj">
  <p:cSld name="OBJECT">
    <p:spTree>
      <p:nvGrpSpPr>
        <p:cNvPr id="18" name="Shape 18"/>
        <p:cNvGrpSpPr/>
        <p:nvPr/>
      </p:nvGrpSpPr>
      <p:grpSpPr>
        <a:xfrm>
          <a:off x="0" y="0"/>
          <a:ext cx="0" cy="0"/>
          <a:chOff x="0" y="0"/>
          <a:chExt cx="0" cy="0"/>
        </a:xfrm>
      </p:grpSpPr>
      <p:sp>
        <p:nvSpPr>
          <p:cNvPr id="19" name="Google Shape;19;p3"/>
          <p:cNvSpPr/>
          <p:nvPr/>
        </p:nvSpPr>
        <p:spPr>
          <a:xfrm>
            <a:off x="0" y="6329467"/>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0" name="Google Shape;20;p3"/>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1" name="Google Shape;21;p3"/>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 name="Google Shape;22;p3"/>
          <p:cNvSpPr/>
          <p:nvPr/>
        </p:nvSpPr>
        <p:spPr>
          <a:xfrm>
            <a:off x="0" y="6330471"/>
            <a:ext cx="9153000" cy="540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3" name="Google Shape;23;p3"/>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24" name="Google Shape;24;p3"/>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Images and Text">
  <p:cSld name="2 Images and Text">
    <p:spTree>
      <p:nvGrpSpPr>
        <p:cNvPr id="139" name="Shape 139"/>
        <p:cNvGrpSpPr/>
        <p:nvPr/>
      </p:nvGrpSpPr>
      <p:grpSpPr>
        <a:xfrm>
          <a:off x="0" y="0"/>
          <a:ext cx="0" cy="0"/>
          <a:chOff x="0" y="0"/>
          <a:chExt cx="0" cy="0"/>
        </a:xfrm>
      </p:grpSpPr>
      <p:sp>
        <p:nvSpPr>
          <p:cNvPr id="140" name="Google Shape;140;p21"/>
          <p:cNvSpPr/>
          <p:nvPr>
            <p:ph idx="2" type="pic"/>
          </p:nvPr>
        </p:nvSpPr>
        <p:spPr>
          <a:xfrm>
            <a:off x="4673600" y="3892046"/>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41" name="Google Shape;141;p21"/>
          <p:cNvSpPr/>
          <p:nvPr>
            <p:ph idx="3" type="pic"/>
          </p:nvPr>
        </p:nvSpPr>
        <p:spPr>
          <a:xfrm>
            <a:off x="4673600" y="1600200"/>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42" name="Google Shape;142;p21"/>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43" name="Google Shape;143;p21"/>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4" name="Google Shape;144;p21"/>
          <p:cNvSpPr txBox="1"/>
          <p:nvPr>
            <p:ph idx="4" type="body"/>
          </p:nvPr>
        </p:nvSpPr>
        <p:spPr>
          <a:xfrm>
            <a:off x="4673600" y="5646676"/>
            <a:ext cx="40578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5" name="Google Shape;145;p21"/>
          <p:cNvSpPr txBox="1"/>
          <p:nvPr>
            <p:ph idx="5" type="body"/>
          </p:nvPr>
        </p:nvSpPr>
        <p:spPr>
          <a:xfrm>
            <a:off x="4673600" y="3354830"/>
            <a:ext cx="40131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6" name="Google Shape;146;p21"/>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47" name="Google Shape;147;p21"/>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Images">
  <p:cSld name="Two Images">
    <p:spTree>
      <p:nvGrpSpPr>
        <p:cNvPr id="148" name="Shape 148"/>
        <p:cNvGrpSpPr/>
        <p:nvPr/>
      </p:nvGrpSpPr>
      <p:grpSpPr>
        <a:xfrm>
          <a:off x="0" y="0"/>
          <a:ext cx="0" cy="0"/>
          <a:chOff x="0" y="0"/>
          <a:chExt cx="0" cy="0"/>
        </a:xfrm>
      </p:grpSpPr>
      <p:sp>
        <p:nvSpPr>
          <p:cNvPr id="149" name="Google Shape;149;p22"/>
          <p:cNvSpPr/>
          <p:nvPr>
            <p:ph idx="2" type="pic"/>
          </p:nvPr>
        </p:nvSpPr>
        <p:spPr>
          <a:xfrm>
            <a:off x="4683119" y="1600200"/>
            <a:ext cx="4003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50" name="Google Shape;150;p22"/>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51" name="Google Shape;151;p22"/>
          <p:cNvSpPr txBox="1"/>
          <p:nvPr>
            <p:ph idx="1" type="body"/>
          </p:nvPr>
        </p:nvSpPr>
        <p:spPr>
          <a:xfrm>
            <a:off x="4683119" y="5646676"/>
            <a:ext cx="40038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2" name="Google Shape;152;p22"/>
          <p:cNvSpPr/>
          <p:nvPr>
            <p:ph idx="3" type="pic"/>
          </p:nvPr>
        </p:nvSpPr>
        <p:spPr>
          <a:xfrm>
            <a:off x="304801" y="1600200"/>
            <a:ext cx="4225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53" name="Google Shape;153;p22"/>
          <p:cNvSpPr txBox="1"/>
          <p:nvPr>
            <p:ph idx="4" type="body"/>
          </p:nvPr>
        </p:nvSpPr>
        <p:spPr>
          <a:xfrm>
            <a:off x="304800" y="5646676"/>
            <a:ext cx="42258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4" name="Google Shape;154;p22"/>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55" name="Google Shape;155;p22"/>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Images">
  <p:cSld name="Four Images">
    <p:spTree>
      <p:nvGrpSpPr>
        <p:cNvPr id="156" name="Shape 156"/>
        <p:cNvGrpSpPr/>
        <p:nvPr/>
      </p:nvGrpSpPr>
      <p:grpSpPr>
        <a:xfrm>
          <a:off x="0" y="0"/>
          <a:ext cx="0" cy="0"/>
          <a:chOff x="0" y="0"/>
          <a:chExt cx="0" cy="0"/>
        </a:xfrm>
      </p:grpSpPr>
      <p:sp>
        <p:nvSpPr>
          <p:cNvPr id="157" name="Google Shape;157;p23"/>
          <p:cNvSpPr/>
          <p:nvPr>
            <p:ph idx="2" type="pic"/>
          </p:nvPr>
        </p:nvSpPr>
        <p:spPr>
          <a:xfrm>
            <a:off x="4530721"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58" name="Google Shape;158;p23"/>
          <p:cNvSpPr/>
          <p:nvPr>
            <p:ph idx="3" type="pic"/>
          </p:nvPr>
        </p:nvSpPr>
        <p:spPr>
          <a:xfrm>
            <a:off x="4533898" y="1600200"/>
            <a:ext cx="41529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59" name="Google Shape;159;p23"/>
          <p:cNvSpPr/>
          <p:nvPr>
            <p:ph idx="4" type="pic"/>
          </p:nvPr>
        </p:nvSpPr>
        <p:spPr>
          <a:xfrm>
            <a:off x="304800" y="1600200"/>
            <a:ext cx="4159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60" name="Google Shape;160;p23"/>
          <p:cNvSpPr/>
          <p:nvPr>
            <p:ph idx="5" type="pic"/>
          </p:nvPr>
        </p:nvSpPr>
        <p:spPr>
          <a:xfrm>
            <a:off x="307975"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61" name="Google Shape;161;p23"/>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62" name="Google Shape;162;p23"/>
          <p:cNvSpPr txBox="1"/>
          <p:nvPr>
            <p:ph idx="1" type="body"/>
          </p:nvPr>
        </p:nvSpPr>
        <p:spPr>
          <a:xfrm>
            <a:off x="4533898" y="5646676"/>
            <a:ext cx="41529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3" name="Google Shape;163;p23"/>
          <p:cNvSpPr txBox="1"/>
          <p:nvPr>
            <p:ph idx="6" type="body"/>
          </p:nvPr>
        </p:nvSpPr>
        <p:spPr>
          <a:xfrm>
            <a:off x="304800" y="5646676"/>
            <a:ext cx="41592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4" name="Google Shape;164;p23"/>
          <p:cNvSpPr txBox="1"/>
          <p:nvPr>
            <p:ph idx="7" type="body"/>
          </p:nvPr>
        </p:nvSpPr>
        <p:spPr>
          <a:xfrm>
            <a:off x="4530721" y="3354830"/>
            <a:ext cx="41562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5" name="Google Shape;165;p23"/>
          <p:cNvSpPr txBox="1"/>
          <p:nvPr>
            <p:ph idx="8" type="body"/>
          </p:nvPr>
        </p:nvSpPr>
        <p:spPr>
          <a:xfrm>
            <a:off x="304801" y="3354830"/>
            <a:ext cx="41592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6" name="Google Shape;166;p23"/>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67" name="Google Shape;167;p23"/>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ody Copy" type="obj">
  <p:cSld name="OBJECT">
    <p:spTree>
      <p:nvGrpSpPr>
        <p:cNvPr id="171" name="Shape 171"/>
        <p:cNvGrpSpPr/>
        <p:nvPr/>
      </p:nvGrpSpPr>
      <p:grpSpPr>
        <a:xfrm>
          <a:off x="0" y="0"/>
          <a:ext cx="0" cy="0"/>
          <a:chOff x="0" y="0"/>
          <a:chExt cx="0" cy="0"/>
        </a:xfrm>
      </p:grpSpPr>
      <p:sp>
        <p:nvSpPr>
          <p:cNvPr id="172" name="Google Shape;172;p25"/>
          <p:cNvSpPr/>
          <p:nvPr/>
        </p:nvSpPr>
        <p:spPr>
          <a:xfrm>
            <a:off x="1" y="6329468"/>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73" name="Google Shape;173;p25"/>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74" name="Google Shape;174;p25"/>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5" name="Google Shape;175;p25"/>
          <p:cNvSpPr/>
          <p:nvPr/>
        </p:nvSpPr>
        <p:spPr>
          <a:xfrm>
            <a:off x="1" y="6330472"/>
            <a:ext cx="9153000" cy="540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76" name="Google Shape;176;p25"/>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pic>
        <p:nvPicPr>
          <p:cNvPr id="177" name="Google Shape;177;p25"/>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4">
  <p:cSld name="Section Header 4">
    <p:spTree>
      <p:nvGrpSpPr>
        <p:cNvPr id="178" name="Shape 178"/>
        <p:cNvGrpSpPr/>
        <p:nvPr/>
      </p:nvGrpSpPr>
      <p:grpSpPr>
        <a:xfrm>
          <a:off x="0" y="0"/>
          <a:ext cx="0" cy="0"/>
          <a:chOff x="0" y="0"/>
          <a:chExt cx="0" cy="0"/>
        </a:xfrm>
      </p:grpSpPr>
      <p:sp>
        <p:nvSpPr>
          <p:cNvPr id="179" name="Google Shape;179;p26"/>
          <p:cNvSpPr/>
          <p:nvPr/>
        </p:nvSpPr>
        <p:spPr>
          <a:xfrm>
            <a:off x="0" y="0"/>
            <a:ext cx="9144000" cy="6858000"/>
          </a:xfrm>
          <a:prstGeom prst="rect">
            <a:avLst/>
          </a:prstGeom>
          <a:solidFill>
            <a:srgbClr val="1C9963"/>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80" name="Google Shape;180;p26"/>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81" name="Google Shape;181;p26"/>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82" name="Google Shape;182;p26"/>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83" name="Google Shape;183;p26"/>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84" name="Google Shape;184;p26"/>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185" name="Google Shape;185;p26"/>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3">
  <p:cSld name="Section Header 3">
    <p:spTree>
      <p:nvGrpSpPr>
        <p:cNvPr id="186" name="Shape 186"/>
        <p:cNvGrpSpPr/>
        <p:nvPr/>
      </p:nvGrpSpPr>
      <p:grpSpPr>
        <a:xfrm>
          <a:off x="0" y="0"/>
          <a:ext cx="0" cy="0"/>
          <a:chOff x="0" y="0"/>
          <a:chExt cx="0" cy="0"/>
        </a:xfrm>
      </p:grpSpPr>
      <p:sp>
        <p:nvSpPr>
          <p:cNvPr id="187" name="Google Shape;187;p27"/>
          <p:cNvSpPr/>
          <p:nvPr/>
        </p:nvSpPr>
        <p:spPr>
          <a:xfrm>
            <a:off x="0" y="0"/>
            <a:ext cx="9144000" cy="6858000"/>
          </a:xfrm>
          <a:prstGeom prst="rect">
            <a:avLst/>
          </a:prstGeom>
          <a:solidFill>
            <a:srgbClr val="A9B0AC"/>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88" name="Google Shape;188;p27"/>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89" name="Google Shape;189;p27"/>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90" name="Google Shape;190;p27"/>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91" name="Google Shape;191;p27"/>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92" name="Google Shape;192;p27"/>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193" name="Google Shape;193;p27"/>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2">
  <p:cSld name="Section Header 2">
    <p:spTree>
      <p:nvGrpSpPr>
        <p:cNvPr id="194" name="Shape 194"/>
        <p:cNvGrpSpPr/>
        <p:nvPr/>
      </p:nvGrpSpPr>
      <p:grpSpPr>
        <a:xfrm>
          <a:off x="0" y="0"/>
          <a:ext cx="0" cy="0"/>
          <a:chOff x="0" y="0"/>
          <a:chExt cx="0" cy="0"/>
        </a:xfrm>
      </p:grpSpPr>
      <p:sp>
        <p:nvSpPr>
          <p:cNvPr id="195" name="Google Shape;195;p28"/>
          <p:cNvSpPr/>
          <p:nvPr/>
        </p:nvSpPr>
        <p:spPr>
          <a:xfrm>
            <a:off x="0" y="0"/>
            <a:ext cx="9144000" cy="6858000"/>
          </a:xfrm>
          <a:prstGeom prst="rect">
            <a:avLst/>
          </a:prstGeom>
          <a:solidFill>
            <a:srgbClr val="464646"/>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96" name="Google Shape;196;p28"/>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97" name="Google Shape;197;p28"/>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98" name="Google Shape;198;p28"/>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99" name="Google Shape;199;p28"/>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200" name="Google Shape;200;p28"/>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201" name="Google Shape;201;p28"/>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and SAP">
  <p:cSld name="Title Slide CA and SAP">
    <p:spTree>
      <p:nvGrpSpPr>
        <p:cNvPr id="202" name="Shape 202"/>
        <p:cNvGrpSpPr/>
        <p:nvPr/>
      </p:nvGrpSpPr>
      <p:grpSpPr>
        <a:xfrm>
          <a:off x="0" y="0"/>
          <a:ext cx="0" cy="0"/>
          <a:chOff x="0" y="0"/>
          <a:chExt cx="0" cy="0"/>
        </a:xfrm>
      </p:grpSpPr>
      <p:sp>
        <p:nvSpPr>
          <p:cNvPr id="203" name="Google Shape;203;p29"/>
          <p:cNvSpPr txBox="1"/>
          <p:nvPr>
            <p:ph type="ctrTitle"/>
          </p:nvPr>
        </p:nvSpPr>
        <p:spPr>
          <a:xfrm>
            <a:off x="219320" y="2982072"/>
            <a:ext cx="8619900" cy="850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0514F"/>
              </a:buClr>
              <a:buSzPts val="2800"/>
              <a:buFont typeface="Allerta"/>
              <a:buNone/>
              <a:defRPr b="0" i="0" sz="2800" u="none" cap="none" strike="noStrike">
                <a:solidFill>
                  <a:srgbClr val="50514F"/>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04" name="Google Shape;204;p29"/>
          <p:cNvSpPr txBox="1"/>
          <p:nvPr>
            <p:ph idx="1" type="subTitle"/>
          </p:nvPr>
        </p:nvSpPr>
        <p:spPr>
          <a:xfrm>
            <a:off x="219321" y="3832459"/>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05" name="Google Shape;205;p29"/>
          <p:cNvSpPr/>
          <p:nvPr/>
        </p:nvSpPr>
        <p:spPr>
          <a:xfrm>
            <a:off x="-1" y="1737612"/>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pic>
        <p:nvPicPr>
          <p:cNvPr id="206" name="Google Shape;206;p29"/>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pic>
        <p:nvPicPr>
          <p:cNvPr id="207" name="Google Shape;207;p29"/>
          <p:cNvPicPr preferRelativeResize="0"/>
          <p:nvPr/>
        </p:nvPicPr>
        <p:blipFill rotWithShape="1">
          <a:blip r:embed="rId3">
            <a:alphaModFix/>
          </a:blip>
          <a:srcRect b="0" l="0" r="0" t="0"/>
          <a:stretch/>
        </p:blipFill>
        <p:spPr>
          <a:xfrm>
            <a:off x="304800" y="5840890"/>
            <a:ext cx="1303773" cy="507278"/>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208" name="Shape 208"/>
        <p:cNvGrpSpPr/>
        <p:nvPr/>
      </p:nvGrpSpPr>
      <p:grpSpPr>
        <a:xfrm>
          <a:off x="0" y="0"/>
          <a:ext cx="0" cy="0"/>
          <a:chOff x="0" y="0"/>
          <a:chExt cx="0" cy="0"/>
        </a:xfrm>
      </p:grpSpPr>
      <p:sp>
        <p:nvSpPr>
          <p:cNvPr id="209" name="Google Shape;209;p30"/>
          <p:cNvSpPr txBox="1"/>
          <p:nvPr>
            <p:ph type="title"/>
          </p:nvPr>
        </p:nvSpPr>
        <p:spPr>
          <a:xfrm>
            <a:off x="304800" y="274638"/>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10" name="Google Shape;210;p30"/>
          <p:cNvSpPr txBox="1"/>
          <p:nvPr>
            <p:ph idx="1" type="body"/>
          </p:nvPr>
        </p:nvSpPr>
        <p:spPr>
          <a:xfrm>
            <a:off x="304800" y="1417638"/>
            <a:ext cx="4192500" cy="5979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11" name="Google Shape;211;p30"/>
          <p:cNvSpPr txBox="1"/>
          <p:nvPr>
            <p:ph idx="2" type="body"/>
          </p:nvPr>
        </p:nvSpPr>
        <p:spPr>
          <a:xfrm>
            <a:off x="304800" y="2015411"/>
            <a:ext cx="4192500" cy="41265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212" name="Google Shape;212;p30"/>
          <p:cNvSpPr txBox="1"/>
          <p:nvPr>
            <p:ph idx="3" type="body"/>
          </p:nvPr>
        </p:nvSpPr>
        <p:spPr>
          <a:xfrm>
            <a:off x="4645025" y="1417638"/>
            <a:ext cx="4194300" cy="6324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13" name="Google Shape;213;p30"/>
          <p:cNvSpPr txBox="1"/>
          <p:nvPr>
            <p:ph idx="4" type="body"/>
          </p:nvPr>
        </p:nvSpPr>
        <p:spPr>
          <a:xfrm>
            <a:off x="4645025" y="2050046"/>
            <a:ext cx="4194300" cy="40920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214" name="Google Shape;214;p30"/>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15" name="Google Shape;215;p30"/>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sp>
        <p:nvSpPr>
          <p:cNvPr id="216" name="Google Shape;216;p30">
            <a:hlinkClick r:id="rId2"/>
          </p:cNvPr>
          <p:cNvSpPr/>
          <p:nvPr/>
        </p:nvSpPr>
        <p:spPr>
          <a:xfrm>
            <a:off x="3542586" y="6519775"/>
            <a:ext cx="1906800" cy="175500"/>
          </a:xfrm>
          <a:prstGeom prst="rect">
            <a:avLst/>
          </a:prstGeom>
          <a:no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2">
  <p:cSld name="Title Slide CA 2">
    <p:spTree>
      <p:nvGrpSpPr>
        <p:cNvPr id="217" name="Shape 217"/>
        <p:cNvGrpSpPr/>
        <p:nvPr/>
      </p:nvGrpSpPr>
      <p:grpSpPr>
        <a:xfrm>
          <a:off x="0" y="0"/>
          <a:ext cx="0" cy="0"/>
          <a:chOff x="0" y="0"/>
          <a:chExt cx="0" cy="0"/>
        </a:xfrm>
      </p:grpSpPr>
      <p:sp>
        <p:nvSpPr>
          <p:cNvPr id="218" name="Google Shape;218;p31"/>
          <p:cNvSpPr txBox="1"/>
          <p:nvPr>
            <p:ph type="ctrTitle"/>
          </p:nvPr>
        </p:nvSpPr>
        <p:spPr>
          <a:xfrm>
            <a:off x="3339153" y="2950713"/>
            <a:ext cx="5497200" cy="88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19" name="Google Shape;219;p31"/>
          <p:cNvSpPr txBox="1"/>
          <p:nvPr>
            <p:ph idx="1" type="subTitle"/>
          </p:nvPr>
        </p:nvSpPr>
        <p:spPr>
          <a:xfrm>
            <a:off x="3339152" y="3835562"/>
            <a:ext cx="54972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20" name="Google Shape;220;p31"/>
          <p:cNvSpPr/>
          <p:nvPr/>
        </p:nvSpPr>
        <p:spPr>
          <a:xfrm>
            <a:off x="0" y="174624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21" name="Google Shape;221;p31"/>
          <p:cNvSpPr/>
          <p:nvPr>
            <p:ph idx="2" type="pic"/>
          </p:nvPr>
        </p:nvSpPr>
        <p:spPr>
          <a:xfrm>
            <a:off x="304800" y="1857374"/>
            <a:ext cx="2752500" cy="3159000"/>
          </a:xfrm>
          <a:prstGeom prst="rect">
            <a:avLst/>
          </a:prstGeom>
          <a:noFill/>
          <a:ln>
            <a:noFill/>
          </a:ln>
        </p:spPr>
        <p:txBody>
          <a:bodyPr anchorCtr="0" anchor="t" bIns="91425" lIns="91425" spcFirstLastPara="1" rIns="91425" wrap="square" tIns="91425">
            <a:noAutofit/>
          </a:bodyPr>
          <a:lstStyle>
            <a:lvl1pPr indent="-215900" lvl="0" marL="3429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222" name="Google Shape;222;p31"/>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4">
  <p:cSld name="Section Header 4">
    <p:spTree>
      <p:nvGrpSpPr>
        <p:cNvPr id="25" name="Shape 25"/>
        <p:cNvGrpSpPr/>
        <p:nvPr/>
      </p:nvGrpSpPr>
      <p:grpSpPr>
        <a:xfrm>
          <a:off x="0" y="0"/>
          <a:ext cx="0" cy="0"/>
          <a:chOff x="0" y="0"/>
          <a:chExt cx="0" cy="0"/>
        </a:xfrm>
      </p:grpSpPr>
      <p:sp>
        <p:nvSpPr>
          <p:cNvPr id="26" name="Google Shape;26;p4"/>
          <p:cNvSpPr/>
          <p:nvPr/>
        </p:nvSpPr>
        <p:spPr>
          <a:xfrm>
            <a:off x="0" y="0"/>
            <a:ext cx="9144000" cy="6858000"/>
          </a:xfrm>
          <a:prstGeom prst="rect">
            <a:avLst/>
          </a:prstGeom>
          <a:solidFill>
            <a:srgbClr val="1C9963"/>
          </a:solidFill>
          <a:ln>
            <a:noFill/>
          </a:ln>
          <a:effectLst>
            <a:outerShdw blurRad="39999"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7" name="Google Shape;27;p4"/>
          <p:cNvSpPr txBox="1"/>
          <p:nvPr/>
        </p:nvSpPr>
        <p:spPr>
          <a:xfrm>
            <a:off x="115457"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28" name="Google Shape;28;p4"/>
          <p:cNvSpPr txBox="1"/>
          <p:nvPr/>
        </p:nvSpPr>
        <p:spPr>
          <a:xfrm>
            <a:off x="115457" y="2952691"/>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29" name="Google Shape;29;p4"/>
          <p:cNvSpPr txBox="1"/>
          <p:nvPr/>
        </p:nvSpPr>
        <p:spPr>
          <a:xfrm>
            <a:off x="115457"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30" name="Google Shape;30;p4"/>
          <p:cNvSpPr txBox="1"/>
          <p:nvPr/>
        </p:nvSpPr>
        <p:spPr>
          <a:xfrm>
            <a:off x="115457" y="2952691"/>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31" name="Google Shape;31;p4"/>
          <p:cNvSpPr txBox="1"/>
          <p:nvPr>
            <p:ph type="title"/>
          </p:nvPr>
        </p:nvSpPr>
        <p:spPr>
          <a:xfrm>
            <a:off x="216565" y="2829675"/>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32" name="Google Shape;32;p4"/>
          <p:cNvPicPr preferRelativeResize="0"/>
          <p:nvPr/>
        </p:nvPicPr>
        <p:blipFill rotWithShape="1">
          <a:blip r:embed="rId2">
            <a:alphaModFix/>
          </a:blip>
          <a:srcRect b="0" l="0" r="0" t="0"/>
          <a:stretch/>
        </p:blipFill>
        <p:spPr>
          <a:xfrm>
            <a:off x="304813" y="394130"/>
            <a:ext cx="2235300" cy="20966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AP Co-Branded">
  <p:cSld name="Title Slide SAP Co-Branded">
    <p:spTree>
      <p:nvGrpSpPr>
        <p:cNvPr id="223" name="Shape 223"/>
        <p:cNvGrpSpPr/>
        <p:nvPr/>
      </p:nvGrpSpPr>
      <p:grpSpPr>
        <a:xfrm>
          <a:off x="0" y="0"/>
          <a:ext cx="0" cy="0"/>
          <a:chOff x="0" y="0"/>
          <a:chExt cx="0" cy="0"/>
        </a:xfrm>
      </p:grpSpPr>
      <p:sp>
        <p:nvSpPr>
          <p:cNvPr id="224" name="Google Shape;224;p32"/>
          <p:cNvSpPr txBox="1"/>
          <p:nvPr>
            <p:ph type="ctrTitle"/>
          </p:nvPr>
        </p:nvSpPr>
        <p:spPr>
          <a:xfrm>
            <a:off x="219320" y="2933439"/>
            <a:ext cx="8619900" cy="899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25" name="Google Shape;225;p32"/>
          <p:cNvSpPr txBox="1"/>
          <p:nvPr>
            <p:ph idx="1" type="subTitle"/>
          </p:nvPr>
        </p:nvSpPr>
        <p:spPr>
          <a:xfrm>
            <a:off x="219317" y="3832459"/>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40"/>
              </a:spcBef>
              <a:spcAft>
                <a:spcPts val="0"/>
              </a:spcAft>
              <a:buClr>
                <a:srgbClr val="595959"/>
              </a:buClr>
              <a:buSzPts val="2200"/>
              <a:buFont typeface="Arial"/>
              <a:buNone/>
              <a:defRPr b="0" i="0" sz="22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26" name="Google Shape;226;p32"/>
          <p:cNvSpPr/>
          <p:nvPr/>
        </p:nvSpPr>
        <p:spPr>
          <a:xfrm>
            <a:off x="-1" y="1737612"/>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27" name="Google Shape;227;p32"/>
          <p:cNvSpPr/>
          <p:nvPr>
            <p:ph idx="2" type="pic"/>
          </p:nvPr>
        </p:nvSpPr>
        <p:spPr>
          <a:xfrm>
            <a:off x="7188200" y="225425"/>
            <a:ext cx="1650900" cy="807900"/>
          </a:xfrm>
          <a:prstGeom prst="rect">
            <a:avLst/>
          </a:prstGeom>
          <a:noFill/>
          <a:ln>
            <a:noFill/>
          </a:ln>
        </p:spPr>
        <p:txBody>
          <a:bodyPr anchorCtr="0" anchor="t" bIns="91425" lIns="91425" spcFirstLastPara="1" rIns="91425" wrap="square" tIns="91425">
            <a:noAutofit/>
          </a:bodyPr>
          <a:lstStyle>
            <a:lvl1pPr indent="-266700" lvl="0" marL="342900" marR="0" rtl="0" algn="l">
              <a:lnSpc>
                <a:spcPct val="100000"/>
              </a:lnSpc>
              <a:spcBef>
                <a:spcPts val="240"/>
              </a:spcBef>
              <a:spcAft>
                <a:spcPts val="0"/>
              </a:spcAft>
              <a:buClr>
                <a:srgbClr val="595959"/>
              </a:buClr>
              <a:buSzPts val="1200"/>
              <a:buFont typeface="Arial"/>
              <a:buChar char="•"/>
              <a:defRPr b="0" i="0" sz="1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228" name="Google Shape;228;p32"/>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ble Page">
  <p:cSld name="Table Page">
    <p:spTree>
      <p:nvGrpSpPr>
        <p:cNvPr id="229" name="Shape 229"/>
        <p:cNvGrpSpPr/>
        <p:nvPr/>
      </p:nvGrpSpPr>
      <p:grpSpPr>
        <a:xfrm>
          <a:off x="0" y="0"/>
          <a:ext cx="0" cy="0"/>
          <a:chOff x="0" y="0"/>
          <a:chExt cx="0" cy="0"/>
        </a:xfrm>
      </p:grpSpPr>
      <p:sp>
        <p:nvSpPr>
          <p:cNvPr id="230" name="Google Shape;230;p33"/>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31" name="Google Shape;231;p33"/>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32" name="Google Shape;232;p33"/>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pic>
        <p:nvPicPr>
          <p:cNvPr id="233" name="Google Shape;233;p33"/>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art Page">
  <p:cSld name="Chart Page">
    <p:spTree>
      <p:nvGrpSpPr>
        <p:cNvPr id="234" name="Shape 234"/>
        <p:cNvGrpSpPr/>
        <p:nvPr/>
      </p:nvGrpSpPr>
      <p:grpSpPr>
        <a:xfrm>
          <a:off x="0" y="0"/>
          <a:ext cx="0" cy="0"/>
          <a:chOff x="0" y="0"/>
          <a:chExt cx="0" cy="0"/>
        </a:xfrm>
      </p:grpSpPr>
      <p:sp>
        <p:nvSpPr>
          <p:cNvPr id="235" name="Google Shape;235;p34"/>
          <p:cNvSpPr/>
          <p:nvPr>
            <p:ph idx="2" type="chart"/>
          </p:nvPr>
        </p:nvSpPr>
        <p:spPr>
          <a:xfrm>
            <a:off x="304800" y="1575486"/>
            <a:ext cx="8534400" cy="4526100"/>
          </a:xfrm>
          <a:prstGeom prst="rect">
            <a:avLst/>
          </a:prstGeom>
          <a:noFill/>
          <a:ln>
            <a:noFill/>
          </a:ln>
        </p:spPr>
        <p:txBody>
          <a:bodyPr anchorCtr="0" anchor="t" bIns="91425" lIns="91425" spcFirstLastPara="1" rIns="91425" wrap="square" tIns="91425">
            <a:noAutofit/>
          </a:bodyPr>
          <a:lstStyle>
            <a:lvl1pPr indent="-2032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6" name="Google Shape;236;p34"/>
          <p:cNvSpPr txBox="1"/>
          <p:nvPr>
            <p:ph type="title"/>
          </p:nvPr>
        </p:nvSpPr>
        <p:spPr>
          <a:xfrm>
            <a:off x="304800" y="274638"/>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37" name="Google Shape;237;p34"/>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38" name="Google Shape;238;p34"/>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pic>
        <p:nvPicPr>
          <p:cNvPr id="239" name="Google Shape;239;p34"/>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or graphic">
  <p:cSld name="Picture or graphic">
    <p:spTree>
      <p:nvGrpSpPr>
        <p:cNvPr id="240" name="Shape 240"/>
        <p:cNvGrpSpPr/>
        <p:nvPr/>
      </p:nvGrpSpPr>
      <p:grpSpPr>
        <a:xfrm>
          <a:off x="0" y="0"/>
          <a:ext cx="0" cy="0"/>
          <a:chOff x="0" y="0"/>
          <a:chExt cx="0" cy="0"/>
        </a:xfrm>
      </p:grpSpPr>
      <p:sp>
        <p:nvSpPr>
          <p:cNvPr id="241" name="Google Shape;241;p35"/>
          <p:cNvSpPr/>
          <p:nvPr>
            <p:ph idx="2" type="pic"/>
          </p:nvPr>
        </p:nvSpPr>
        <p:spPr>
          <a:xfrm>
            <a:off x="304800" y="1575486"/>
            <a:ext cx="8572500" cy="4526100"/>
          </a:xfrm>
          <a:prstGeom prst="rect">
            <a:avLst/>
          </a:prstGeom>
          <a:noFill/>
          <a:ln>
            <a:noFill/>
          </a:ln>
        </p:spPr>
        <p:txBody>
          <a:bodyPr anchorCtr="0" anchor="t" bIns="91425" lIns="91425" spcFirstLastPara="1" rIns="91425" wrap="square" tIns="91425">
            <a:noAutofit/>
          </a:bodyPr>
          <a:lstStyle>
            <a:lvl1pPr indent="-2032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2" name="Google Shape;242;p35"/>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43" name="Google Shape;243;p35"/>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44" name="Google Shape;244;p35"/>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pic>
        <p:nvPicPr>
          <p:cNvPr id="245" name="Google Shape;245;p35"/>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s Page">
  <p:cSld name="Contents Page">
    <p:spTree>
      <p:nvGrpSpPr>
        <p:cNvPr id="246" name="Shape 246"/>
        <p:cNvGrpSpPr/>
        <p:nvPr/>
      </p:nvGrpSpPr>
      <p:grpSpPr>
        <a:xfrm>
          <a:off x="0" y="0"/>
          <a:ext cx="0" cy="0"/>
          <a:chOff x="0" y="0"/>
          <a:chExt cx="0" cy="0"/>
        </a:xfrm>
      </p:grpSpPr>
      <p:sp>
        <p:nvSpPr>
          <p:cNvPr id="247" name="Google Shape;247;p36"/>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C9963"/>
              </a:solidFill>
              <a:latin typeface="Lucida Sans"/>
              <a:ea typeface="Lucida Sans"/>
              <a:cs typeface="Lucida Sans"/>
              <a:sym typeface="Lucida Sans"/>
            </a:endParaRPr>
          </a:p>
        </p:txBody>
      </p:sp>
      <p:sp>
        <p:nvSpPr>
          <p:cNvPr id="248" name="Google Shape;248;p36"/>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sp>
        <p:nvSpPr>
          <p:cNvPr id="249" name="Google Shape;249;p36"/>
          <p:cNvSpPr txBox="1"/>
          <p:nvPr>
            <p:ph type="title"/>
          </p:nvPr>
        </p:nvSpPr>
        <p:spPr>
          <a:xfrm>
            <a:off x="304800" y="2914650"/>
            <a:ext cx="35847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50" name="Google Shape;250;p36"/>
          <p:cNvSpPr txBox="1"/>
          <p:nvPr>
            <p:ph idx="1" type="body"/>
          </p:nvPr>
        </p:nvSpPr>
        <p:spPr>
          <a:xfrm>
            <a:off x="4624613" y="1858449"/>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1" name="Google Shape;251;p36"/>
          <p:cNvSpPr txBox="1"/>
          <p:nvPr>
            <p:ph idx="2" type="body"/>
          </p:nvPr>
        </p:nvSpPr>
        <p:spPr>
          <a:xfrm>
            <a:off x="7209515" y="1858449"/>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2" name="Google Shape;252;p36"/>
          <p:cNvSpPr txBox="1"/>
          <p:nvPr>
            <p:ph idx="3" type="body"/>
          </p:nvPr>
        </p:nvSpPr>
        <p:spPr>
          <a:xfrm>
            <a:off x="4624613" y="240062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3" name="Google Shape;253;p36"/>
          <p:cNvSpPr txBox="1"/>
          <p:nvPr>
            <p:ph idx="4" type="body"/>
          </p:nvPr>
        </p:nvSpPr>
        <p:spPr>
          <a:xfrm>
            <a:off x="7209515" y="240062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4" name="Google Shape;254;p36"/>
          <p:cNvSpPr txBox="1"/>
          <p:nvPr>
            <p:ph idx="5" type="body"/>
          </p:nvPr>
        </p:nvSpPr>
        <p:spPr>
          <a:xfrm>
            <a:off x="4624613" y="295501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5" name="Google Shape;255;p36"/>
          <p:cNvSpPr txBox="1"/>
          <p:nvPr>
            <p:ph idx="6" type="body"/>
          </p:nvPr>
        </p:nvSpPr>
        <p:spPr>
          <a:xfrm>
            <a:off x="7209515" y="295501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6" name="Google Shape;256;p36"/>
          <p:cNvSpPr txBox="1"/>
          <p:nvPr>
            <p:ph idx="7" type="body"/>
          </p:nvPr>
        </p:nvSpPr>
        <p:spPr>
          <a:xfrm>
            <a:off x="4624613" y="350940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7" name="Google Shape;257;p36"/>
          <p:cNvSpPr txBox="1"/>
          <p:nvPr>
            <p:ph idx="8" type="body"/>
          </p:nvPr>
        </p:nvSpPr>
        <p:spPr>
          <a:xfrm>
            <a:off x="7209515" y="350940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8" name="Google Shape;258;p36"/>
          <p:cNvSpPr txBox="1"/>
          <p:nvPr>
            <p:ph idx="9" type="body"/>
          </p:nvPr>
        </p:nvSpPr>
        <p:spPr>
          <a:xfrm>
            <a:off x="4624613" y="406379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9" name="Google Shape;259;p36"/>
          <p:cNvSpPr txBox="1"/>
          <p:nvPr>
            <p:ph idx="13" type="body"/>
          </p:nvPr>
        </p:nvSpPr>
        <p:spPr>
          <a:xfrm>
            <a:off x="7209515" y="406379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0" name="Google Shape;260;p36"/>
          <p:cNvSpPr txBox="1"/>
          <p:nvPr>
            <p:ph idx="14" type="body"/>
          </p:nvPr>
        </p:nvSpPr>
        <p:spPr>
          <a:xfrm>
            <a:off x="4624613" y="4618186"/>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1" name="Google Shape;261;p36"/>
          <p:cNvSpPr txBox="1"/>
          <p:nvPr>
            <p:ph idx="15" type="body"/>
          </p:nvPr>
        </p:nvSpPr>
        <p:spPr>
          <a:xfrm>
            <a:off x="7209515" y="4618186"/>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262" name="Google Shape;262;p36"/>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Bleed Image">
  <p:cSld name="Full Bleed Image">
    <p:spTree>
      <p:nvGrpSpPr>
        <p:cNvPr id="263" name="Shape 263"/>
        <p:cNvGrpSpPr/>
        <p:nvPr/>
      </p:nvGrpSpPr>
      <p:grpSpPr>
        <a:xfrm>
          <a:off x="0" y="0"/>
          <a:ext cx="0" cy="0"/>
          <a:chOff x="0" y="0"/>
          <a:chExt cx="0" cy="0"/>
        </a:xfrm>
      </p:grpSpPr>
      <p:sp>
        <p:nvSpPr>
          <p:cNvPr id="264" name="Google Shape;264;p37"/>
          <p:cNvSpPr/>
          <p:nvPr>
            <p:ph idx="2" type="pic"/>
          </p:nvPr>
        </p:nvSpPr>
        <p:spPr>
          <a:xfrm>
            <a:off x="0" y="0"/>
            <a:ext cx="9144000" cy="6858000"/>
          </a:xfrm>
          <a:prstGeom prst="rect">
            <a:avLst/>
          </a:prstGeom>
          <a:noFill/>
          <a:ln>
            <a:noFill/>
          </a:ln>
        </p:spPr>
        <p:txBody>
          <a:bodyPr anchorCtr="0" anchor="t" bIns="91425" lIns="91425" spcFirstLastPara="1" rIns="91425" wrap="square" tIns="91425">
            <a:noAutofit/>
          </a:bodyPr>
          <a:lstStyle>
            <a:lvl1pPr indent="-2032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65" name="Shape 265"/>
        <p:cNvGrpSpPr/>
        <p:nvPr/>
      </p:nvGrpSpPr>
      <p:grpSpPr>
        <a:xfrm>
          <a:off x="0" y="0"/>
          <a:ext cx="0" cy="0"/>
          <a:chOff x="0" y="0"/>
          <a:chExt cx="0" cy="0"/>
        </a:xfrm>
      </p:grpSpPr>
      <p:sp>
        <p:nvSpPr>
          <p:cNvPr id="266" name="Google Shape;266;p38"/>
          <p:cNvSpPr txBox="1"/>
          <p:nvPr>
            <p:ph type="title"/>
          </p:nvPr>
        </p:nvSpPr>
        <p:spPr>
          <a:xfrm>
            <a:off x="304800" y="274638"/>
            <a:ext cx="85599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67" name="Google Shape;267;p38"/>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68" name="Google Shape;268;p38"/>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pic>
        <p:nvPicPr>
          <p:cNvPr id="269" name="Google Shape;269;p38"/>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_CA" type="blank">
  <p:cSld name="BLANK">
    <p:spTree>
      <p:nvGrpSpPr>
        <p:cNvPr id="270" name="Shape 270"/>
        <p:cNvGrpSpPr/>
        <p:nvPr/>
      </p:nvGrpSpPr>
      <p:grpSpPr>
        <a:xfrm>
          <a:off x="0" y="0"/>
          <a:ext cx="0" cy="0"/>
          <a:chOff x="0" y="0"/>
          <a:chExt cx="0" cy="0"/>
        </a:xfrm>
      </p:grpSpPr>
      <p:sp>
        <p:nvSpPr>
          <p:cNvPr id="271" name="Google Shape;271;p39"/>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72" name="Google Shape;272;p39"/>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pic>
        <p:nvPicPr>
          <p:cNvPr id="273" name="Google Shape;273;p39"/>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Blank_CA Green">
  <p:cSld name="2_Blank_CA Green">
    <p:spTree>
      <p:nvGrpSpPr>
        <p:cNvPr id="274" name="Shape 274"/>
        <p:cNvGrpSpPr/>
        <p:nvPr/>
      </p:nvGrpSpPr>
      <p:grpSpPr>
        <a:xfrm>
          <a:off x="0" y="0"/>
          <a:ext cx="0" cy="0"/>
          <a:chOff x="0" y="0"/>
          <a:chExt cx="0" cy="0"/>
        </a:xfrm>
      </p:grpSpPr>
      <p:sp>
        <p:nvSpPr>
          <p:cNvPr id="275" name="Google Shape;275;p40"/>
          <p:cNvSpPr/>
          <p:nvPr/>
        </p:nvSpPr>
        <p:spPr>
          <a:xfrm>
            <a:off x="1" y="6330472"/>
            <a:ext cx="9153000" cy="540300"/>
          </a:xfrm>
          <a:prstGeom prst="rect">
            <a:avLst/>
          </a:prstGeom>
          <a:solidFill>
            <a:srgbClr val="1C99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76" name="Google Shape;276;p40"/>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50"/>
              <a:buFont typeface="Lucida Sans"/>
              <a:buNone/>
            </a:pPr>
            <a:fld id="{00000000-1234-1234-1234-123412341234}" type="slidenum">
              <a:rPr b="0" i="0" lang="en-US" sz="1000" u="none" cap="none" strike="noStrike">
                <a:solidFill>
                  <a:schemeClr val="lt1"/>
                </a:solidFill>
                <a:latin typeface="Lucida Sans"/>
                <a:ea typeface="Lucida Sans"/>
                <a:cs typeface="Lucida Sans"/>
                <a:sym typeface="Lucida Sans"/>
              </a:rPr>
              <a:t>‹#›</a:t>
            </a:fld>
            <a:r>
              <a:rPr b="0" i="0" lang="en-US" sz="1000" u="none" cap="none" strike="noStrike">
                <a:solidFill>
                  <a:schemeClr val="lt1"/>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pic>
        <p:nvPicPr>
          <p:cNvPr id="277" name="Google Shape;277;p40"/>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pic>
        <p:nvPicPr>
          <p:cNvPr id="278" name="Google Shape;278;p40"/>
          <p:cNvPicPr preferRelativeResize="0"/>
          <p:nvPr/>
        </p:nvPicPr>
        <p:blipFill rotWithShape="1">
          <a:blip r:embed="rId3">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lank_CA and SAP">
  <p:cSld name="1_Blank_CA and SAP">
    <p:spTree>
      <p:nvGrpSpPr>
        <p:cNvPr id="279" name="Shape 279"/>
        <p:cNvGrpSpPr/>
        <p:nvPr/>
      </p:nvGrpSpPr>
      <p:grpSpPr>
        <a:xfrm>
          <a:off x="0" y="0"/>
          <a:ext cx="0" cy="0"/>
          <a:chOff x="0" y="0"/>
          <a:chExt cx="0" cy="0"/>
        </a:xfrm>
      </p:grpSpPr>
      <p:sp>
        <p:nvSpPr>
          <p:cNvPr id="280" name="Google Shape;280;p41"/>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81" name="Google Shape;281;p41"/>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pic>
        <p:nvPicPr>
          <p:cNvPr id="282" name="Google Shape;282;p41"/>
          <p:cNvPicPr preferRelativeResize="0"/>
          <p:nvPr/>
        </p:nvPicPr>
        <p:blipFill rotWithShape="1">
          <a:blip r:embed="rId2">
            <a:alphaModFix/>
          </a:blip>
          <a:srcRect b="0" l="0" r="0" t="0"/>
          <a:stretch/>
        </p:blipFill>
        <p:spPr>
          <a:xfrm>
            <a:off x="304800" y="6533799"/>
            <a:ext cx="3057300" cy="133389"/>
          </a:xfrm>
          <a:prstGeom prst="rect">
            <a:avLst/>
          </a:prstGeom>
          <a:noFill/>
          <a:ln>
            <a:noFill/>
          </a:ln>
        </p:spPr>
      </p:pic>
      <p:pic>
        <p:nvPicPr>
          <p:cNvPr id="283" name="Google Shape;283;p41"/>
          <p:cNvPicPr preferRelativeResize="0"/>
          <p:nvPr/>
        </p:nvPicPr>
        <p:blipFill rotWithShape="1">
          <a:blip r:embed="rId3">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3">
  <p:cSld name="Section Header 3">
    <p:spTree>
      <p:nvGrpSpPr>
        <p:cNvPr id="33" name="Shape 33"/>
        <p:cNvGrpSpPr/>
        <p:nvPr/>
      </p:nvGrpSpPr>
      <p:grpSpPr>
        <a:xfrm>
          <a:off x="0" y="0"/>
          <a:ext cx="0" cy="0"/>
          <a:chOff x="0" y="0"/>
          <a:chExt cx="0" cy="0"/>
        </a:xfrm>
      </p:grpSpPr>
      <p:sp>
        <p:nvSpPr>
          <p:cNvPr id="34" name="Google Shape;34;p5"/>
          <p:cNvSpPr/>
          <p:nvPr/>
        </p:nvSpPr>
        <p:spPr>
          <a:xfrm>
            <a:off x="0" y="0"/>
            <a:ext cx="9144000" cy="6858000"/>
          </a:xfrm>
          <a:prstGeom prst="rect">
            <a:avLst/>
          </a:prstGeom>
          <a:solidFill>
            <a:srgbClr val="A9B0AC"/>
          </a:solidFill>
          <a:ln>
            <a:noFill/>
          </a:ln>
          <a:effectLst>
            <a:outerShdw blurRad="39999"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5" name="Google Shape;35;p5"/>
          <p:cNvSpPr txBox="1"/>
          <p:nvPr/>
        </p:nvSpPr>
        <p:spPr>
          <a:xfrm>
            <a:off x="115457"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36" name="Google Shape;36;p5"/>
          <p:cNvSpPr txBox="1"/>
          <p:nvPr/>
        </p:nvSpPr>
        <p:spPr>
          <a:xfrm>
            <a:off x="115457" y="2952691"/>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37" name="Google Shape;37;p5"/>
          <p:cNvSpPr txBox="1"/>
          <p:nvPr/>
        </p:nvSpPr>
        <p:spPr>
          <a:xfrm>
            <a:off x="115457"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38" name="Google Shape;38;p5"/>
          <p:cNvSpPr txBox="1"/>
          <p:nvPr/>
        </p:nvSpPr>
        <p:spPr>
          <a:xfrm>
            <a:off x="115457" y="2952691"/>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39" name="Google Shape;39;p5"/>
          <p:cNvSpPr txBox="1"/>
          <p:nvPr>
            <p:ph type="title"/>
          </p:nvPr>
        </p:nvSpPr>
        <p:spPr>
          <a:xfrm>
            <a:off x="216565" y="2829675"/>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40" name="Google Shape;40;p5"/>
          <p:cNvPicPr preferRelativeResize="0"/>
          <p:nvPr/>
        </p:nvPicPr>
        <p:blipFill rotWithShape="1">
          <a:blip r:embed="rId2">
            <a:alphaModFix/>
          </a:blip>
          <a:srcRect b="0" l="0" r="0" t="0"/>
          <a:stretch/>
        </p:blipFill>
        <p:spPr>
          <a:xfrm>
            <a:off x="304813" y="394130"/>
            <a:ext cx="2235300" cy="20966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84" name="Shape 284"/>
        <p:cNvGrpSpPr/>
        <p:nvPr/>
      </p:nvGrpSpPr>
      <p:grpSpPr>
        <a:xfrm>
          <a:off x="0" y="0"/>
          <a:ext cx="0" cy="0"/>
          <a:chOff x="0" y="0"/>
          <a:chExt cx="0" cy="0"/>
        </a:xfrm>
      </p:grpSpPr>
      <p:sp>
        <p:nvSpPr>
          <p:cNvPr id="285" name="Google Shape;285;p42"/>
          <p:cNvSpPr txBox="1"/>
          <p:nvPr>
            <p:ph type="title"/>
          </p:nvPr>
        </p:nvSpPr>
        <p:spPr>
          <a:xfrm>
            <a:off x="304800" y="279399"/>
            <a:ext cx="8534400" cy="1116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86" name="Google Shape;286;p42"/>
          <p:cNvSpPr txBox="1"/>
          <p:nvPr>
            <p:ph idx="1" type="body"/>
          </p:nvPr>
        </p:nvSpPr>
        <p:spPr>
          <a:xfrm>
            <a:off x="304800" y="1600200"/>
            <a:ext cx="4038600" cy="45549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7" name="Google Shape;287;p42"/>
          <p:cNvSpPr txBox="1"/>
          <p:nvPr>
            <p:ph idx="2" type="body"/>
          </p:nvPr>
        </p:nvSpPr>
        <p:spPr>
          <a:xfrm>
            <a:off x="4496020" y="1603770"/>
            <a:ext cx="4026000" cy="45513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8" name="Google Shape;288;p42"/>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89" name="Google Shape;289;p42"/>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sp>
        <p:nvSpPr>
          <p:cNvPr id="290" name="Google Shape;290;p42">
            <a:hlinkClick r:id="rId2"/>
          </p:cNvPr>
          <p:cNvSpPr/>
          <p:nvPr/>
        </p:nvSpPr>
        <p:spPr>
          <a:xfrm>
            <a:off x="3542586" y="6519775"/>
            <a:ext cx="1906800" cy="175500"/>
          </a:xfrm>
          <a:prstGeom prst="rect">
            <a:avLst/>
          </a:prstGeom>
          <a:no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and Text">
  <p:cSld name="Image and Text">
    <p:spTree>
      <p:nvGrpSpPr>
        <p:cNvPr id="291" name="Shape 291"/>
        <p:cNvGrpSpPr/>
        <p:nvPr/>
      </p:nvGrpSpPr>
      <p:grpSpPr>
        <a:xfrm>
          <a:off x="0" y="0"/>
          <a:ext cx="0" cy="0"/>
          <a:chOff x="0" y="0"/>
          <a:chExt cx="0" cy="0"/>
        </a:xfrm>
      </p:grpSpPr>
      <p:sp>
        <p:nvSpPr>
          <p:cNvPr id="292" name="Google Shape;292;p43"/>
          <p:cNvSpPr/>
          <p:nvPr>
            <p:ph idx="2" type="pic"/>
          </p:nvPr>
        </p:nvSpPr>
        <p:spPr>
          <a:xfrm>
            <a:off x="4673600" y="1600201"/>
            <a:ext cx="40131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293" name="Google Shape;293;p43"/>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94" name="Google Shape;294;p43"/>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5" name="Google Shape;295;p43"/>
          <p:cNvSpPr txBox="1"/>
          <p:nvPr>
            <p:ph idx="3" type="body"/>
          </p:nvPr>
        </p:nvSpPr>
        <p:spPr>
          <a:xfrm>
            <a:off x="4673600" y="5646677"/>
            <a:ext cx="4013100" cy="479400"/>
          </a:xfrm>
          <a:prstGeom prst="rect">
            <a:avLst/>
          </a:prstGeom>
          <a:solidFill>
            <a:srgbClr val="FFFFFF">
              <a:alpha val="48235"/>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96" name="Google Shape;296;p43"/>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97" name="Google Shape;297;p43"/>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Images and Text">
  <p:cSld name="2 Images and Text">
    <p:spTree>
      <p:nvGrpSpPr>
        <p:cNvPr id="298" name="Shape 298"/>
        <p:cNvGrpSpPr/>
        <p:nvPr/>
      </p:nvGrpSpPr>
      <p:grpSpPr>
        <a:xfrm>
          <a:off x="0" y="0"/>
          <a:ext cx="0" cy="0"/>
          <a:chOff x="0" y="0"/>
          <a:chExt cx="0" cy="0"/>
        </a:xfrm>
      </p:grpSpPr>
      <p:sp>
        <p:nvSpPr>
          <p:cNvPr id="299" name="Google Shape;299;p44"/>
          <p:cNvSpPr/>
          <p:nvPr>
            <p:ph idx="2" type="pic"/>
          </p:nvPr>
        </p:nvSpPr>
        <p:spPr>
          <a:xfrm>
            <a:off x="4673600" y="3892047"/>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00" name="Google Shape;300;p44"/>
          <p:cNvSpPr/>
          <p:nvPr>
            <p:ph idx="3" type="pic"/>
          </p:nvPr>
        </p:nvSpPr>
        <p:spPr>
          <a:xfrm>
            <a:off x="4673600" y="1600201"/>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01" name="Google Shape;301;p44"/>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02" name="Google Shape;302;p44"/>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3" name="Google Shape;303;p44"/>
          <p:cNvSpPr txBox="1"/>
          <p:nvPr>
            <p:ph idx="4" type="body"/>
          </p:nvPr>
        </p:nvSpPr>
        <p:spPr>
          <a:xfrm>
            <a:off x="4673600" y="5646677"/>
            <a:ext cx="4057800" cy="479400"/>
          </a:xfrm>
          <a:prstGeom prst="rect">
            <a:avLst/>
          </a:prstGeom>
          <a:solidFill>
            <a:srgbClr val="FFFFFF">
              <a:alpha val="48235"/>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4" name="Google Shape;304;p44"/>
          <p:cNvSpPr txBox="1"/>
          <p:nvPr>
            <p:ph idx="5" type="body"/>
          </p:nvPr>
        </p:nvSpPr>
        <p:spPr>
          <a:xfrm>
            <a:off x="4673600" y="3354831"/>
            <a:ext cx="4013100" cy="479400"/>
          </a:xfrm>
          <a:prstGeom prst="rect">
            <a:avLst/>
          </a:prstGeom>
          <a:solidFill>
            <a:srgbClr val="FFFFFF">
              <a:alpha val="48235"/>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5" name="Google Shape;305;p44"/>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06" name="Google Shape;306;p44"/>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Images">
  <p:cSld name="Two Images">
    <p:spTree>
      <p:nvGrpSpPr>
        <p:cNvPr id="307" name="Shape 307"/>
        <p:cNvGrpSpPr/>
        <p:nvPr/>
      </p:nvGrpSpPr>
      <p:grpSpPr>
        <a:xfrm>
          <a:off x="0" y="0"/>
          <a:ext cx="0" cy="0"/>
          <a:chOff x="0" y="0"/>
          <a:chExt cx="0" cy="0"/>
        </a:xfrm>
      </p:grpSpPr>
      <p:sp>
        <p:nvSpPr>
          <p:cNvPr id="308" name="Google Shape;308;p45"/>
          <p:cNvSpPr/>
          <p:nvPr>
            <p:ph idx="2" type="pic"/>
          </p:nvPr>
        </p:nvSpPr>
        <p:spPr>
          <a:xfrm>
            <a:off x="4683120" y="1600200"/>
            <a:ext cx="4003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09" name="Google Shape;309;p45"/>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10" name="Google Shape;310;p45"/>
          <p:cNvSpPr txBox="1"/>
          <p:nvPr>
            <p:ph idx="1" type="body"/>
          </p:nvPr>
        </p:nvSpPr>
        <p:spPr>
          <a:xfrm>
            <a:off x="4683120" y="5646677"/>
            <a:ext cx="4003800" cy="479400"/>
          </a:xfrm>
          <a:prstGeom prst="rect">
            <a:avLst/>
          </a:prstGeom>
          <a:solidFill>
            <a:srgbClr val="FFFFFF">
              <a:alpha val="48235"/>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1" name="Google Shape;311;p45"/>
          <p:cNvSpPr/>
          <p:nvPr>
            <p:ph idx="3" type="pic"/>
          </p:nvPr>
        </p:nvSpPr>
        <p:spPr>
          <a:xfrm>
            <a:off x="304801" y="1600200"/>
            <a:ext cx="4225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12" name="Google Shape;312;p45"/>
          <p:cNvSpPr txBox="1"/>
          <p:nvPr>
            <p:ph idx="4" type="body"/>
          </p:nvPr>
        </p:nvSpPr>
        <p:spPr>
          <a:xfrm>
            <a:off x="304800" y="5646677"/>
            <a:ext cx="4225800" cy="479400"/>
          </a:xfrm>
          <a:prstGeom prst="rect">
            <a:avLst/>
          </a:prstGeom>
          <a:solidFill>
            <a:srgbClr val="FFFFFF">
              <a:alpha val="48235"/>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3" name="Google Shape;313;p45"/>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14" name="Google Shape;314;p45"/>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Images">
  <p:cSld name="Four Images">
    <p:spTree>
      <p:nvGrpSpPr>
        <p:cNvPr id="315" name="Shape 315"/>
        <p:cNvGrpSpPr/>
        <p:nvPr/>
      </p:nvGrpSpPr>
      <p:grpSpPr>
        <a:xfrm>
          <a:off x="0" y="0"/>
          <a:ext cx="0" cy="0"/>
          <a:chOff x="0" y="0"/>
          <a:chExt cx="0" cy="0"/>
        </a:xfrm>
      </p:grpSpPr>
      <p:sp>
        <p:nvSpPr>
          <p:cNvPr id="316" name="Google Shape;316;p46"/>
          <p:cNvSpPr/>
          <p:nvPr>
            <p:ph idx="2" type="pic"/>
          </p:nvPr>
        </p:nvSpPr>
        <p:spPr>
          <a:xfrm>
            <a:off x="4530722"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17" name="Google Shape;317;p46"/>
          <p:cNvSpPr/>
          <p:nvPr>
            <p:ph idx="3" type="pic"/>
          </p:nvPr>
        </p:nvSpPr>
        <p:spPr>
          <a:xfrm>
            <a:off x="4533898" y="1600200"/>
            <a:ext cx="41529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18" name="Google Shape;318;p46"/>
          <p:cNvSpPr/>
          <p:nvPr>
            <p:ph idx="4" type="pic"/>
          </p:nvPr>
        </p:nvSpPr>
        <p:spPr>
          <a:xfrm>
            <a:off x="304800" y="1600200"/>
            <a:ext cx="4159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19" name="Google Shape;319;p46"/>
          <p:cNvSpPr/>
          <p:nvPr>
            <p:ph idx="5" type="pic"/>
          </p:nvPr>
        </p:nvSpPr>
        <p:spPr>
          <a:xfrm>
            <a:off x="307975"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20" name="Google Shape;320;p46"/>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21" name="Google Shape;321;p46"/>
          <p:cNvSpPr txBox="1"/>
          <p:nvPr>
            <p:ph idx="1" type="body"/>
          </p:nvPr>
        </p:nvSpPr>
        <p:spPr>
          <a:xfrm>
            <a:off x="4533898" y="5646677"/>
            <a:ext cx="4152900" cy="479400"/>
          </a:xfrm>
          <a:prstGeom prst="rect">
            <a:avLst/>
          </a:prstGeom>
          <a:solidFill>
            <a:srgbClr val="FFFFFF">
              <a:alpha val="48235"/>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2" name="Google Shape;322;p46"/>
          <p:cNvSpPr txBox="1"/>
          <p:nvPr>
            <p:ph idx="6" type="body"/>
          </p:nvPr>
        </p:nvSpPr>
        <p:spPr>
          <a:xfrm>
            <a:off x="304800" y="5646677"/>
            <a:ext cx="4159200" cy="479400"/>
          </a:xfrm>
          <a:prstGeom prst="rect">
            <a:avLst/>
          </a:prstGeom>
          <a:solidFill>
            <a:srgbClr val="FFFFFF">
              <a:alpha val="48235"/>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3" name="Google Shape;323;p46"/>
          <p:cNvSpPr txBox="1"/>
          <p:nvPr>
            <p:ph idx="7" type="body"/>
          </p:nvPr>
        </p:nvSpPr>
        <p:spPr>
          <a:xfrm>
            <a:off x="4530722" y="3354831"/>
            <a:ext cx="4156200" cy="479400"/>
          </a:xfrm>
          <a:prstGeom prst="rect">
            <a:avLst/>
          </a:prstGeom>
          <a:solidFill>
            <a:srgbClr val="FFFFFF">
              <a:alpha val="48235"/>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4" name="Google Shape;324;p46"/>
          <p:cNvSpPr txBox="1"/>
          <p:nvPr>
            <p:ph idx="8" type="body"/>
          </p:nvPr>
        </p:nvSpPr>
        <p:spPr>
          <a:xfrm>
            <a:off x="304801" y="3354831"/>
            <a:ext cx="4159200" cy="479400"/>
          </a:xfrm>
          <a:prstGeom prst="rect">
            <a:avLst/>
          </a:prstGeom>
          <a:solidFill>
            <a:srgbClr val="FFFFFF">
              <a:alpha val="48235"/>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5" name="Google Shape;325;p46"/>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26" name="Google Shape;326;p46"/>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type="secHead">
  <p:cSld name="SECTION_HEADER">
    <p:bg>
      <p:bgPr>
        <a:solidFill>
          <a:schemeClr val="lt1"/>
        </a:solidFill>
      </p:bgPr>
    </p:bg>
    <p:spTree>
      <p:nvGrpSpPr>
        <p:cNvPr id="327" name="Shape 327"/>
        <p:cNvGrpSpPr/>
        <p:nvPr/>
      </p:nvGrpSpPr>
      <p:grpSpPr>
        <a:xfrm>
          <a:off x="0" y="0"/>
          <a:ext cx="0" cy="0"/>
          <a:chOff x="0" y="0"/>
          <a:chExt cx="0" cy="0"/>
        </a:xfrm>
      </p:grpSpPr>
      <p:sp>
        <p:nvSpPr>
          <p:cNvPr id="328" name="Google Shape;328;p47"/>
          <p:cNvSpPr/>
          <p:nvPr/>
        </p:nvSpPr>
        <p:spPr>
          <a:xfrm>
            <a:off x="0" y="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29" name="Google Shape;329;p47"/>
          <p:cNvSpPr/>
          <p:nvPr/>
        </p:nvSpPr>
        <p:spPr>
          <a:xfrm>
            <a:off x="0" y="670560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30" name="Google Shape;330;p47"/>
          <p:cNvSpPr/>
          <p:nvPr/>
        </p:nvSpPr>
        <p:spPr>
          <a:xfrm>
            <a:off x="0" y="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31" name="Google Shape;331;p47"/>
          <p:cNvSpPr/>
          <p:nvPr/>
        </p:nvSpPr>
        <p:spPr>
          <a:xfrm>
            <a:off x="8991600" y="1905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32" name="Google Shape;332;p47"/>
          <p:cNvSpPr/>
          <p:nvPr/>
        </p:nvSpPr>
        <p:spPr>
          <a:xfrm>
            <a:off x="152400" y="2286000"/>
            <a:ext cx="8833200" cy="3048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33" name="Google Shape;333;p47"/>
          <p:cNvSpPr/>
          <p:nvPr/>
        </p:nvSpPr>
        <p:spPr>
          <a:xfrm>
            <a:off x="155448" y="142352"/>
            <a:ext cx="8833200" cy="2139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34" name="Google Shape;334;p47"/>
          <p:cNvSpPr txBox="1"/>
          <p:nvPr>
            <p:ph idx="1" type="body"/>
          </p:nvPr>
        </p:nvSpPr>
        <p:spPr>
          <a:xfrm>
            <a:off x="1368426" y="2743200"/>
            <a:ext cx="6480300" cy="16731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320"/>
              </a:spcBef>
              <a:spcAft>
                <a:spcPts val="0"/>
              </a:spcAft>
              <a:buClr>
                <a:schemeClr val="accent1"/>
              </a:buClr>
              <a:buSzPts val="1600"/>
              <a:buFont typeface="Noto Sans Symbols"/>
              <a:buNone/>
              <a:defRPr b="1" i="0" sz="1600" u="none" cap="none" strike="noStrike">
                <a:solidFill>
                  <a:schemeClr val="dk2"/>
                </a:solidFill>
                <a:latin typeface="Lucida Sans"/>
                <a:ea typeface="Lucida Sans"/>
                <a:cs typeface="Lucida Sans"/>
                <a:sym typeface="Lucida Sans"/>
              </a:defRPr>
            </a:lvl1pPr>
            <a:lvl2pPr indent="-228600" lvl="1" marL="914400" marR="0" rtl="0" algn="l">
              <a:lnSpc>
                <a:spcPct val="100000"/>
              </a:lnSpc>
              <a:spcBef>
                <a:spcPts val="360"/>
              </a:spcBef>
              <a:spcAft>
                <a:spcPts val="0"/>
              </a:spcAft>
              <a:buClr>
                <a:schemeClr val="accent2"/>
              </a:buClr>
              <a:buSzPts val="1800"/>
              <a:buFont typeface="Noto Sans Symbols"/>
              <a:buNone/>
              <a:defRPr b="0" i="0" sz="1800" u="none" cap="none" strike="noStrike">
                <a:solidFill>
                  <a:srgbClr val="888888"/>
                </a:solidFill>
                <a:latin typeface="Georgia"/>
                <a:ea typeface="Georgia"/>
                <a:cs typeface="Georgia"/>
                <a:sym typeface="Georgia"/>
              </a:defRPr>
            </a:lvl2pPr>
            <a:lvl3pPr indent="-228600" lvl="2" marL="1371600" marR="0" rtl="0" algn="l">
              <a:lnSpc>
                <a:spcPct val="100000"/>
              </a:lnSpc>
              <a:spcBef>
                <a:spcPts val="320"/>
              </a:spcBef>
              <a:spcAft>
                <a:spcPts val="0"/>
              </a:spcAft>
              <a:buClr>
                <a:schemeClr val="accent3"/>
              </a:buClr>
              <a:buSzPts val="1600"/>
              <a:buFont typeface="Noto Sans Symbols"/>
              <a:buNone/>
              <a:defRPr b="0" i="0" sz="1600" u="none" cap="none" strike="noStrike">
                <a:solidFill>
                  <a:srgbClr val="888888"/>
                </a:solidFill>
                <a:latin typeface="Georgia"/>
                <a:ea typeface="Georgia"/>
                <a:cs typeface="Georgia"/>
                <a:sym typeface="Georgia"/>
              </a:defRPr>
            </a:lvl3pPr>
            <a:lvl4pPr indent="-228600" lvl="3" marL="1828800" marR="0" rtl="0" algn="l">
              <a:lnSpc>
                <a:spcPct val="100000"/>
              </a:lnSpc>
              <a:spcBef>
                <a:spcPts val="280"/>
              </a:spcBef>
              <a:spcAft>
                <a:spcPts val="0"/>
              </a:spcAft>
              <a:buClr>
                <a:schemeClr val="accent4"/>
              </a:buClr>
              <a:buSzPts val="1400"/>
              <a:buFont typeface="Noto Sans Symbols"/>
              <a:buNone/>
              <a:defRPr b="0" i="0" sz="1400" u="none" cap="none" strike="noStrike">
                <a:solidFill>
                  <a:srgbClr val="888888"/>
                </a:solidFill>
                <a:latin typeface="Georgia"/>
                <a:ea typeface="Georgia"/>
                <a:cs typeface="Georgia"/>
                <a:sym typeface="Georgia"/>
              </a:defRPr>
            </a:lvl4pPr>
            <a:lvl5pPr indent="-228600" lvl="4" marL="2286000" marR="0" rtl="0" algn="l">
              <a:lnSpc>
                <a:spcPct val="100000"/>
              </a:lnSpc>
              <a:spcBef>
                <a:spcPts val="280"/>
              </a:spcBef>
              <a:spcAft>
                <a:spcPts val="0"/>
              </a:spcAft>
              <a:buClr>
                <a:schemeClr val="accent5"/>
              </a:buClr>
              <a:buSzPts val="1400"/>
              <a:buFont typeface="Georgia"/>
              <a:buNone/>
              <a:defRPr b="0" i="0" sz="1400" u="none" cap="none" strike="noStrike">
                <a:solidFill>
                  <a:srgbClr val="888888"/>
                </a:solidFill>
                <a:latin typeface="Georgia"/>
                <a:ea typeface="Georgia"/>
                <a:cs typeface="Georgia"/>
                <a:sym typeface="Georgia"/>
              </a:defRPr>
            </a:lvl5pPr>
            <a:lvl6pPr indent="-320039" lvl="5" marL="2743200" marR="0" rtl="0" algn="l">
              <a:lnSpc>
                <a:spcPct val="100000"/>
              </a:lnSpc>
              <a:spcBef>
                <a:spcPts val="360"/>
              </a:spcBef>
              <a:spcAft>
                <a:spcPts val="0"/>
              </a:spcAft>
              <a:buClr>
                <a:schemeClr val="accent6"/>
              </a:buClr>
              <a:buSzPts val="1440"/>
              <a:buFont typeface="Noto Sans Symbols"/>
              <a:buChar char="●"/>
              <a:defRPr b="0" i="0" sz="1800" u="none" cap="none" strike="noStrike">
                <a:solidFill>
                  <a:schemeClr val="dk1"/>
                </a:solidFill>
                <a:latin typeface="Georgia"/>
                <a:ea typeface="Georgia"/>
                <a:cs typeface="Georgia"/>
                <a:sym typeface="Georgia"/>
              </a:defRPr>
            </a:lvl6pPr>
            <a:lvl7pPr indent="-320039" lvl="6" marL="3200400" marR="0" rtl="0" algn="l">
              <a:lnSpc>
                <a:spcPct val="100000"/>
              </a:lnSpc>
              <a:spcBef>
                <a:spcPts val="320"/>
              </a:spcBef>
              <a:spcAft>
                <a:spcPts val="0"/>
              </a:spcAft>
              <a:buClr>
                <a:srgbClr val="B75640"/>
              </a:buClr>
              <a:buSzPts val="1440"/>
              <a:buFont typeface="Georgia"/>
              <a:buChar char="•"/>
              <a:defRPr b="0" i="0" sz="1600" u="none" cap="none" strike="noStrike">
                <a:solidFill>
                  <a:schemeClr val="dk1"/>
                </a:solidFill>
                <a:latin typeface="Georgia"/>
                <a:ea typeface="Georgia"/>
                <a:cs typeface="Georgia"/>
                <a:sym typeface="Georgia"/>
              </a:defRPr>
            </a:lvl7pPr>
            <a:lvl8pPr indent="-330200" lvl="7" marL="3657600" marR="0" rtl="0" algn="l">
              <a:lnSpc>
                <a:spcPct val="100000"/>
              </a:lnSpc>
              <a:spcBef>
                <a:spcPts val="320"/>
              </a:spcBef>
              <a:spcAft>
                <a:spcPts val="0"/>
              </a:spcAft>
              <a:buClr>
                <a:srgbClr val="7A6B62"/>
              </a:buClr>
              <a:buSzPts val="1600"/>
              <a:buFont typeface="Georgia"/>
              <a:buChar char="•"/>
              <a:defRPr b="0" i="0" sz="1600" u="none" cap="none" strike="noStrike">
                <a:solidFill>
                  <a:schemeClr val="dk1"/>
                </a:solidFill>
                <a:latin typeface="Georgia"/>
                <a:ea typeface="Georgia"/>
                <a:cs typeface="Georgia"/>
                <a:sym typeface="Georgia"/>
              </a:defRPr>
            </a:lvl8pPr>
            <a:lvl9pPr indent="-308609" lvl="8" marL="4114800" marR="0" rtl="0" algn="l">
              <a:lnSpc>
                <a:spcPct val="100000"/>
              </a:lnSpc>
              <a:spcBef>
                <a:spcPts val="280"/>
              </a:spcBef>
              <a:spcAft>
                <a:spcPts val="0"/>
              </a:spcAft>
              <a:buClr>
                <a:srgbClr val="B29D00"/>
              </a:buClr>
              <a:buSzPts val="1260"/>
              <a:buFont typeface="Georgia"/>
              <a:buChar char="•"/>
              <a:defRPr b="0" i="0" sz="1400" u="none" cap="none" strike="noStrike">
                <a:solidFill>
                  <a:schemeClr val="dk1"/>
                </a:solidFill>
                <a:latin typeface="Georgia"/>
                <a:ea typeface="Georgia"/>
                <a:cs typeface="Georgia"/>
                <a:sym typeface="Georgia"/>
              </a:defRPr>
            </a:lvl9pPr>
          </a:lstStyle>
          <a:p/>
        </p:txBody>
      </p:sp>
      <p:sp>
        <p:nvSpPr>
          <p:cNvPr id="335" name="Google Shape;335;p47"/>
          <p:cNvSpPr/>
          <p:nvPr/>
        </p:nvSpPr>
        <p:spPr>
          <a:xfrm>
            <a:off x="146304" y="6391656"/>
            <a:ext cx="8833200" cy="309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36" name="Google Shape;336;p47"/>
          <p:cNvSpPr/>
          <p:nvPr/>
        </p:nvSpPr>
        <p:spPr>
          <a:xfrm>
            <a:off x="152400" y="152400"/>
            <a:ext cx="8833200" cy="6547200"/>
          </a:xfrm>
          <a:prstGeom prst="rect">
            <a:avLst/>
          </a:prstGeom>
          <a:noFill/>
          <a:ln cap="flat" cmpd="sng" w="9525">
            <a:solidFill>
              <a:srgbClr val="7A979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37" name="Google Shape;337;p47"/>
          <p:cNvSpPr txBox="1"/>
          <p:nvPr>
            <p:ph idx="11" type="ftr"/>
          </p:nvPr>
        </p:nvSpPr>
        <p:spPr>
          <a:xfrm>
            <a:off x="304800" y="6410848"/>
            <a:ext cx="3581400" cy="3657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FFFFFF"/>
              </a:buClr>
              <a:buSzPts val="1200"/>
              <a:buFont typeface="Lucida Sans"/>
              <a:buNone/>
              <a:defRPr b="0" i="0" sz="1200" u="none" cap="none" strike="noStrike">
                <a:solidFill>
                  <a:srgbClr val="FFFFFF"/>
                </a:solidFill>
                <a:latin typeface="Lucida Sans"/>
                <a:ea typeface="Lucida Sans"/>
                <a:cs typeface="Lucida Sans"/>
                <a:sym typeface="Lucida Sans"/>
              </a:defRPr>
            </a:lvl1pPr>
            <a:lvl2pPr indent="0" lvl="1" marL="457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2pPr>
            <a:lvl3pPr indent="0" lvl="2" marL="914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3pPr>
            <a:lvl4pPr indent="0" lvl="3" marL="1371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4pPr>
            <a:lvl5pPr indent="0" lvl="4" marL="18288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5pPr>
            <a:lvl6pPr indent="0" lvl="5" marL="22860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6pPr>
            <a:lvl7pPr indent="0" lvl="6" marL="2743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7pPr>
            <a:lvl8pPr indent="0" lvl="7" marL="3200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8pPr>
            <a:lvl9pPr indent="0" lvl="8" marL="3657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9pPr>
          </a:lstStyle>
          <a:p/>
        </p:txBody>
      </p:sp>
      <p:sp>
        <p:nvSpPr>
          <p:cNvPr id="338" name="Google Shape;338;p47"/>
          <p:cNvSpPr txBox="1"/>
          <p:nvPr>
            <p:ph idx="10" type="dt"/>
          </p:nvPr>
        </p:nvSpPr>
        <p:spPr>
          <a:xfrm>
            <a:off x="5791200" y="6404984"/>
            <a:ext cx="3045000" cy="3657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FFFFFF"/>
              </a:buClr>
              <a:buSzPts val="1400"/>
              <a:buFont typeface="Lucida Sans"/>
              <a:buNone/>
              <a:defRPr b="0" i="0" sz="1400" u="none" cap="none" strike="noStrike">
                <a:solidFill>
                  <a:srgbClr val="FFFFFF"/>
                </a:solidFill>
                <a:latin typeface="Lucida Sans"/>
                <a:ea typeface="Lucida Sans"/>
                <a:cs typeface="Lucida Sans"/>
                <a:sym typeface="Lucida Sans"/>
              </a:defRPr>
            </a:lvl1pPr>
            <a:lvl2pPr indent="0" lvl="1" marL="457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2pPr>
            <a:lvl3pPr indent="0" lvl="2" marL="914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3pPr>
            <a:lvl4pPr indent="0" lvl="3" marL="1371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4pPr>
            <a:lvl5pPr indent="0" lvl="4" marL="18288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5pPr>
            <a:lvl6pPr indent="0" lvl="5" marL="22860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6pPr>
            <a:lvl7pPr indent="0" lvl="6" marL="2743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7pPr>
            <a:lvl8pPr indent="0" lvl="7" marL="3200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8pPr>
            <a:lvl9pPr indent="0" lvl="8" marL="3657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9pPr>
          </a:lstStyle>
          <a:p/>
        </p:txBody>
      </p:sp>
      <p:cxnSp>
        <p:nvCxnSpPr>
          <p:cNvPr id="339" name="Google Shape;339;p47"/>
          <p:cNvCxnSpPr/>
          <p:nvPr/>
        </p:nvCxnSpPr>
        <p:spPr>
          <a:xfrm>
            <a:off x="152400" y="2438400"/>
            <a:ext cx="8833200" cy="0"/>
          </a:xfrm>
          <a:prstGeom prst="straightConnector1">
            <a:avLst/>
          </a:prstGeom>
          <a:noFill/>
          <a:ln cap="flat" cmpd="sng" w="11425">
            <a:solidFill>
              <a:srgbClr val="7A9798"/>
            </a:solidFill>
            <a:prstDash val="dash"/>
            <a:round/>
            <a:headEnd len="sm" w="sm" type="none"/>
            <a:tailEnd len="sm" w="sm" type="none"/>
          </a:ln>
        </p:spPr>
      </p:cxnSp>
      <p:sp>
        <p:nvSpPr>
          <p:cNvPr id="340" name="Google Shape;340;p47"/>
          <p:cNvSpPr/>
          <p:nvPr/>
        </p:nvSpPr>
        <p:spPr>
          <a:xfrm>
            <a:off x="4267200" y="2115312"/>
            <a:ext cx="609600" cy="6096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41" name="Google Shape;341;p47"/>
          <p:cNvSpPr/>
          <p:nvPr/>
        </p:nvSpPr>
        <p:spPr>
          <a:xfrm>
            <a:off x="4361688" y="2209800"/>
            <a:ext cx="420600" cy="420600"/>
          </a:xfrm>
          <a:prstGeom prst="ellipse">
            <a:avLst/>
          </a:prstGeom>
          <a:solidFill>
            <a:srgbClr val="FFFFFF"/>
          </a:solidFill>
          <a:ln cap="rnd" cmpd="dbl" w="50800">
            <a:solidFill>
              <a:srgbClr val="7A97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42" name="Google Shape;342;p47"/>
          <p:cNvSpPr txBox="1"/>
          <p:nvPr>
            <p:ph idx="12" type="sldNum"/>
          </p:nvPr>
        </p:nvSpPr>
        <p:spPr>
          <a:xfrm>
            <a:off x="4343400" y="2199450"/>
            <a:ext cx="457200" cy="441300"/>
          </a:xfrm>
          <a:prstGeom prst="rect">
            <a:avLst/>
          </a:prstGeom>
          <a:noFill/>
          <a:ln>
            <a:noFill/>
          </a:ln>
        </p:spPr>
        <p:txBody>
          <a:bodyPr anchorCtr="0" anchor="ctr" bIns="45700" lIns="45700" spcFirstLastPara="1" rIns="45700" wrap="square" tIns="45700">
            <a:noAutofit/>
          </a:bodyPr>
          <a:lstStyle>
            <a:lvl1pPr indent="0" lvl="0"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1pPr>
            <a:lvl2pPr indent="0" lvl="1"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2pPr>
            <a:lvl3pPr indent="0" lvl="2"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3pPr>
            <a:lvl4pPr indent="0" lvl="3"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4pPr>
            <a:lvl5pPr indent="0" lvl="4"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5pPr>
            <a:lvl6pPr indent="0" lvl="5"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6pPr>
            <a:lvl7pPr indent="0" lvl="6"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7pPr>
            <a:lvl8pPr indent="0" lvl="7"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8pPr>
            <a:lvl9pPr indent="0" lvl="8"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9pPr>
          </a:lstStyle>
          <a:p>
            <a:pPr indent="0" lvl="0" marL="0" rtl="0" algn="ctr">
              <a:spcBef>
                <a:spcPts val="0"/>
              </a:spcBef>
              <a:spcAft>
                <a:spcPts val="0"/>
              </a:spcAft>
              <a:buNone/>
            </a:pPr>
            <a:fld id="{00000000-1234-1234-1234-123412341234}" type="slidenum">
              <a:rPr lang="en-US"/>
              <a:t>‹#›</a:t>
            </a:fld>
            <a:endParaRPr/>
          </a:p>
        </p:txBody>
      </p:sp>
      <p:sp>
        <p:nvSpPr>
          <p:cNvPr id="343" name="Google Shape;343;p47"/>
          <p:cNvSpPr txBox="1"/>
          <p:nvPr>
            <p:ph type="title"/>
          </p:nvPr>
        </p:nvSpPr>
        <p:spPr>
          <a:xfrm>
            <a:off x="722313" y="533400"/>
            <a:ext cx="7772400" cy="1524000"/>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rgbClr val="FFFFFF"/>
              </a:buClr>
              <a:buSzPts val="4200"/>
              <a:buFont typeface="Georgia"/>
              <a:buNone/>
              <a:defRPr b="0" i="0" sz="4200" u="none" cap="none" strike="noStrike">
                <a:solidFill>
                  <a:srgbClr val="FFFFFF"/>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ody Copy" type="obj">
  <p:cSld name="OBJECT">
    <p:spTree>
      <p:nvGrpSpPr>
        <p:cNvPr id="347" name="Shape 347"/>
        <p:cNvGrpSpPr/>
        <p:nvPr/>
      </p:nvGrpSpPr>
      <p:grpSpPr>
        <a:xfrm>
          <a:off x="0" y="0"/>
          <a:ext cx="0" cy="0"/>
          <a:chOff x="0" y="0"/>
          <a:chExt cx="0" cy="0"/>
        </a:xfrm>
      </p:grpSpPr>
      <p:sp>
        <p:nvSpPr>
          <p:cNvPr id="348" name="Google Shape;348;p49"/>
          <p:cNvSpPr/>
          <p:nvPr/>
        </p:nvSpPr>
        <p:spPr>
          <a:xfrm>
            <a:off x="0" y="6329467"/>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9" name="Google Shape;349;p49"/>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50" name="Google Shape;350;p49"/>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51" name="Google Shape;351;p49"/>
          <p:cNvSpPr/>
          <p:nvPr/>
        </p:nvSpPr>
        <p:spPr>
          <a:xfrm>
            <a:off x="0" y="6330471"/>
            <a:ext cx="9153000" cy="540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2" name="Google Shape;352;p49"/>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353" name="Google Shape;353;p49"/>
          <p:cNvPicPr preferRelativeResize="0"/>
          <p:nvPr/>
        </p:nvPicPr>
        <p:blipFill rotWithShape="1">
          <a:blip r:embed="rId2">
            <a:alphaModFix/>
          </a:blip>
          <a:srcRect b="0" l="0" r="0" t="0"/>
          <a:stretch/>
        </p:blipFill>
        <p:spPr>
          <a:xfrm>
            <a:off x="304800" y="6503298"/>
            <a:ext cx="1746500" cy="164201"/>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and SAP">
  <p:cSld name="Title Slide CA and SAP">
    <p:spTree>
      <p:nvGrpSpPr>
        <p:cNvPr id="354" name="Shape 354"/>
        <p:cNvGrpSpPr/>
        <p:nvPr/>
      </p:nvGrpSpPr>
      <p:grpSpPr>
        <a:xfrm>
          <a:off x="0" y="0"/>
          <a:ext cx="0" cy="0"/>
          <a:chOff x="0" y="0"/>
          <a:chExt cx="0" cy="0"/>
        </a:xfrm>
      </p:grpSpPr>
      <p:sp>
        <p:nvSpPr>
          <p:cNvPr id="355" name="Google Shape;355;p50"/>
          <p:cNvSpPr txBox="1"/>
          <p:nvPr>
            <p:ph type="ctrTitle"/>
          </p:nvPr>
        </p:nvSpPr>
        <p:spPr>
          <a:xfrm>
            <a:off x="219319" y="2982072"/>
            <a:ext cx="8619900" cy="850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0514F"/>
              </a:buClr>
              <a:buSzPts val="2800"/>
              <a:buFont typeface="Allerta"/>
              <a:buNone/>
              <a:defRPr b="0" i="0" sz="2800" u="none" cap="none" strike="noStrike">
                <a:solidFill>
                  <a:srgbClr val="50514F"/>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56" name="Google Shape;356;p50"/>
          <p:cNvSpPr txBox="1"/>
          <p:nvPr>
            <p:ph idx="1" type="subTitle"/>
          </p:nvPr>
        </p:nvSpPr>
        <p:spPr>
          <a:xfrm>
            <a:off x="219320" y="3832458"/>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357" name="Google Shape;357;p50"/>
          <p:cNvSpPr/>
          <p:nvPr/>
        </p:nvSpPr>
        <p:spPr>
          <a:xfrm>
            <a:off x="0" y="1737611"/>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58" name="Google Shape;358;p50"/>
          <p:cNvPicPr preferRelativeResize="0"/>
          <p:nvPr/>
        </p:nvPicPr>
        <p:blipFill rotWithShape="1">
          <a:blip r:embed="rId2">
            <a:alphaModFix/>
          </a:blip>
          <a:srcRect b="0" l="0" r="0" t="0"/>
          <a:stretch/>
        </p:blipFill>
        <p:spPr>
          <a:xfrm>
            <a:off x="304801" y="394130"/>
            <a:ext cx="2235200" cy="210147"/>
          </a:xfrm>
          <a:prstGeom prst="rect">
            <a:avLst/>
          </a:prstGeom>
          <a:noFill/>
          <a:ln>
            <a:noFill/>
          </a:ln>
        </p:spPr>
      </p:pic>
      <p:pic>
        <p:nvPicPr>
          <p:cNvPr id="359" name="Google Shape;359;p50"/>
          <p:cNvPicPr preferRelativeResize="0"/>
          <p:nvPr/>
        </p:nvPicPr>
        <p:blipFill rotWithShape="1">
          <a:blip r:embed="rId3">
            <a:alphaModFix/>
          </a:blip>
          <a:srcRect b="0" l="0" r="0" t="0"/>
          <a:stretch/>
        </p:blipFill>
        <p:spPr>
          <a:xfrm>
            <a:off x="304800" y="5840889"/>
            <a:ext cx="1313901" cy="5080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4">
  <p:cSld name="Section Header 4">
    <p:spTree>
      <p:nvGrpSpPr>
        <p:cNvPr id="360" name="Shape 360"/>
        <p:cNvGrpSpPr/>
        <p:nvPr/>
      </p:nvGrpSpPr>
      <p:grpSpPr>
        <a:xfrm>
          <a:off x="0" y="0"/>
          <a:ext cx="0" cy="0"/>
          <a:chOff x="0" y="0"/>
          <a:chExt cx="0" cy="0"/>
        </a:xfrm>
      </p:grpSpPr>
      <p:sp>
        <p:nvSpPr>
          <p:cNvPr id="361" name="Google Shape;361;p51"/>
          <p:cNvSpPr/>
          <p:nvPr/>
        </p:nvSpPr>
        <p:spPr>
          <a:xfrm>
            <a:off x="0" y="0"/>
            <a:ext cx="9144000" cy="6858000"/>
          </a:xfrm>
          <a:prstGeom prst="rect">
            <a:avLst/>
          </a:prstGeom>
          <a:solidFill>
            <a:srgbClr val="1C9963"/>
          </a:solidFill>
          <a:ln>
            <a:noFill/>
          </a:ln>
          <a:effectLst>
            <a:outerShdw blurRad="39999"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62" name="Google Shape;362;p51"/>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63" name="Google Shape;363;p51"/>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64" name="Google Shape;364;p51"/>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65" name="Google Shape;365;p51"/>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66" name="Google Shape;366;p51"/>
          <p:cNvSpPr txBox="1"/>
          <p:nvPr>
            <p:ph type="title"/>
          </p:nvPr>
        </p:nvSpPr>
        <p:spPr>
          <a:xfrm>
            <a:off x="216567" y="2829677"/>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367" name="Google Shape;367;p51"/>
          <p:cNvPicPr preferRelativeResize="0"/>
          <p:nvPr/>
        </p:nvPicPr>
        <p:blipFill rotWithShape="1">
          <a:blip r:embed="rId2">
            <a:alphaModFix/>
          </a:blip>
          <a:srcRect b="0" l="0" r="0" t="0"/>
          <a:stretch/>
        </p:blipFill>
        <p:spPr>
          <a:xfrm>
            <a:off x="304815" y="394130"/>
            <a:ext cx="2235200" cy="210147"/>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2">
  <p:cSld name="Title Slide CA 2">
    <p:spTree>
      <p:nvGrpSpPr>
        <p:cNvPr id="368" name="Shape 368"/>
        <p:cNvGrpSpPr/>
        <p:nvPr/>
      </p:nvGrpSpPr>
      <p:grpSpPr>
        <a:xfrm>
          <a:off x="0" y="0"/>
          <a:ext cx="0" cy="0"/>
          <a:chOff x="0" y="0"/>
          <a:chExt cx="0" cy="0"/>
        </a:xfrm>
      </p:grpSpPr>
      <p:sp>
        <p:nvSpPr>
          <p:cNvPr id="369" name="Google Shape;369;p52"/>
          <p:cNvSpPr txBox="1"/>
          <p:nvPr>
            <p:ph type="ctrTitle"/>
          </p:nvPr>
        </p:nvSpPr>
        <p:spPr>
          <a:xfrm>
            <a:off x="3339153" y="2950713"/>
            <a:ext cx="5497200" cy="88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70" name="Google Shape;370;p52"/>
          <p:cNvSpPr txBox="1"/>
          <p:nvPr>
            <p:ph idx="1" type="subTitle"/>
          </p:nvPr>
        </p:nvSpPr>
        <p:spPr>
          <a:xfrm>
            <a:off x="3339151" y="3835562"/>
            <a:ext cx="54972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371" name="Google Shape;371;p52"/>
          <p:cNvSpPr/>
          <p:nvPr/>
        </p:nvSpPr>
        <p:spPr>
          <a:xfrm>
            <a:off x="0" y="174624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72" name="Google Shape;372;p52"/>
          <p:cNvSpPr/>
          <p:nvPr>
            <p:ph idx="2" type="pic"/>
          </p:nvPr>
        </p:nvSpPr>
        <p:spPr>
          <a:xfrm>
            <a:off x="304800" y="1857374"/>
            <a:ext cx="2752500" cy="3159000"/>
          </a:xfrm>
          <a:prstGeom prst="rect">
            <a:avLst/>
          </a:prstGeom>
          <a:noFill/>
          <a:ln>
            <a:noFill/>
          </a:ln>
        </p:spPr>
        <p:txBody>
          <a:bodyPr anchorCtr="0" anchor="t" bIns="91425" lIns="91425" spcFirstLastPara="1" rIns="91425" wrap="square" tIns="91425">
            <a:noAutofit/>
          </a:bodyPr>
          <a:lstStyle>
            <a:lvl1pPr indent="-88900" lvl="0" marL="3429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373" name="Google Shape;373;p52"/>
          <p:cNvPicPr preferRelativeResize="0"/>
          <p:nvPr/>
        </p:nvPicPr>
        <p:blipFill rotWithShape="1">
          <a:blip r:embed="rId2">
            <a:alphaModFix/>
          </a:blip>
          <a:srcRect b="0" l="0" r="0" t="0"/>
          <a:stretch/>
        </p:blipFill>
        <p:spPr>
          <a:xfrm>
            <a:off x="304801" y="394130"/>
            <a:ext cx="2235200" cy="21014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_CA" type="blank">
  <p:cSld name="BLANK">
    <p:spTree>
      <p:nvGrpSpPr>
        <p:cNvPr id="41" name="Shape 41"/>
        <p:cNvGrpSpPr/>
        <p:nvPr/>
      </p:nvGrpSpPr>
      <p:grpSpPr>
        <a:xfrm>
          <a:off x="0" y="0"/>
          <a:ext cx="0" cy="0"/>
          <a:chOff x="0" y="0"/>
          <a:chExt cx="0" cy="0"/>
        </a:xfrm>
      </p:grpSpPr>
      <p:sp>
        <p:nvSpPr>
          <p:cNvPr id="42" name="Google Shape;42;p6"/>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43" name="Google Shape;43;p6"/>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44" name="Google Shape;44;p6"/>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AP Co-Branded">
  <p:cSld name="Title Slide SAP Co-Branded">
    <p:spTree>
      <p:nvGrpSpPr>
        <p:cNvPr id="374" name="Shape 374"/>
        <p:cNvGrpSpPr/>
        <p:nvPr/>
      </p:nvGrpSpPr>
      <p:grpSpPr>
        <a:xfrm>
          <a:off x="0" y="0"/>
          <a:ext cx="0" cy="0"/>
          <a:chOff x="0" y="0"/>
          <a:chExt cx="0" cy="0"/>
        </a:xfrm>
      </p:grpSpPr>
      <p:sp>
        <p:nvSpPr>
          <p:cNvPr id="375" name="Google Shape;375;p53"/>
          <p:cNvSpPr txBox="1"/>
          <p:nvPr>
            <p:ph type="ctrTitle"/>
          </p:nvPr>
        </p:nvSpPr>
        <p:spPr>
          <a:xfrm>
            <a:off x="219319" y="2933439"/>
            <a:ext cx="8619900" cy="899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76" name="Google Shape;376;p53"/>
          <p:cNvSpPr txBox="1"/>
          <p:nvPr>
            <p:ph idx="1" type="subTitle"/>
          </p:nvPr>
        </p:nvSpPr>
        <p:spPr>
          <a:xfrm>
            <a:off x="219316" y="3832458"/>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40"/>
              </a:spcBef>
              <a:spcAft>
                <a:spcPts val="0"/>
              </a:spcAft>
              <a:buClr>
                <a:srgbClr val="595959"/>
              </a:buClr>
              <a:buSzPts val="2200"/>
              <a:buFont typeface="Arial"/>
              <a:buNone/>
              <a:defRPr b="0" i="0" sz="2200" u="none" cap="none" strike="noStrike">
                <a:solidFill>
                  <a:srgbClr val="595959"/>
                </a:solidFill>
                <a:latin typeface="Arial"/>
                <a:ea typeface="Arial"/>
                <a:cs typeface="Arial"/>
                <a:sym typeface="Arial"/>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377" name="Google Shape;377;p53"/>
          <p:cNvSpPr/>
          <p:nvPr/>
        </p:nvSpPr>
        <p:spPr>
          <a:xfrm>
            <a:off x="0" y="1737611"/>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78" name="Google Shape;378;p53"/>
          <p:cNvSpPr/>
          <p:nvPr>
            <p:ph idx="2" type="pic"/>
          </p:nvPr>
        </p:nvSpPr>
        <p:spPr>
          <a:xfrm>
            <a:off x="7188200" y="225425"/>
            <a:ext cx="1650900" cy="807900"/>
          </a:xfrm>
          <a:prstGeom prst="rect">
            <a:avLst/>
          </a:prstGeom>
          <a:noFill/>
          <a:ln>
            <a:noFill/>
          </a:ln>
        </p:spPr>
        <p:txBody>
          <a:bodyPr anchorCtr="0" anchor="t" bIns="91425" lIns="91425" spcFirstLastPara="1" rIns="91425" wrap="square" tIns="91425">
            <a:noAutofit/>
          </a:bodyPr>
          <a:lstStyle>
            <a:lvl1pPr indent="-190500" lvl="0" marL="342900" marR="0" rtl="0" algn="l">
              <a:lnSpc>
                <a:spcPct val="100000"/>
              </a:lnSpc>
              <a:spcBef>
                <a:spcPts val="240"/>
              </a:spcBef>
              <a:spcAft>
                <a:spcPts val="0"/>
              </a:spcAft>
              <a:buClr>
                <a:srgbClr val="595959"/>
              </a:buClr>
              <a:buSzPts val="1200"/>
              <a:buFont typeface="Arial"/>
              <a:buChar char="•"/>
              <a:defRPr b="0" i="0" sz="12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379" name="Google Shape;379;p53"/>
          <p:cNvPicPr preferRelativeResize="0"/>
          <p:nvPr/>
        </p:nvPicPr>
        <p:blipFill rotWithShape="1">
          <a:blip r:embed="rId2">
            <a:alphaModFix/>
          </a:blip>
          <a:srcRect b="0" l="0" r="0" t="0"/>
          <a:stretch/>
        </p:blipFill>
        <p:spPr>
          <a:xfrm>
            <a:off x="304801" y="394130"/>
            <a:ext cx="2235200" cy="210147"/>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2">
  <p:cSld name="Section Header 2">
    <p:spTree>
      <p:nvGrpSpPr>
        <p:cNvPr id="380" name="Shape 380"/>
        <p:cNvGrpSpPr/>
        <p:nvPr/>
      </p:nvGrpSpPr>
      <p:grpSpPr>
        <a:xfrm>
          <a:off x="0" y="0"/>
          <a:ext cx="0" cy="0"/>
          <a:chOff x="0" y="0"/>
          <a:chExt cx="0" cy="0"/>
        </a:xfrm>
      </p:grpSpPr>
      <p:sp>
        <p:nvSpPr>
          <p:cNvPr id="381" name="Google Shape;381;p54"/>
          <p:cNvSpPr/>
          <p:nvPr/>
        </p:nvSpPr>
        <p:spPr>
          <a:xfrm>
            <a:off x="0" y="0"/>
            <a:ext cx="9144000" cy="6858000"/>
          </a:xfrm>
          <a:prstGeom prst="rect">
            <a:avLst/>
          </a:prstGeom>
          <a:solidFill>
            <a:srgbClr val="464646"/>
          </a:solidFill>
          <a:ln>
            <a:noFill/>
          </a:ln>
          <a:effectLst>
            <a:outerShdw blurRad="39999"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82" name="Google Shape;382;p54"/>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83" name="Google Shape;383;p54"/>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84" name="Google Shape;384;p54"/>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85" name="Google Shape;385;p54"/>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86" name="Google Shape;386;p54"/>
          <p:cNvSpPr txBox="1"/>
          <p:nvPr>
            <p:ph type="title"/>
          </p:nvPr>
        </p:nvSpPr>
        <p:spPr>
          <a:xfrm>
            <a:off x="216567" y="2829677"/>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387" name="Google Shape;387;p54"/>
          <p:cNvPicPr preferRelativeResize="0"/>
          <p:nvPr/>
        </p:nvPicPr>
        <p:blipFill rotWithShape="1">
          <a:blip r:embed="rId2">
            <a:alphaModFix/>
          </a:blip>
          <a:srcRect b="0" l="0" r="0" t="0"/>
          <a:stretch/>
        </p:blipFill>
        <p:spPr>
          <a:xfrm>
            <a:off x="304815" y="394130"/>
            <a:ext cx="2235200" cy="210147"/>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3">
  <p:cSld name="Section Header 3">
    <p:spTree>
      <p:nvGrpSpPr>
        <p:cNvPr id="388" name="Shape 388"/>
        <p:cNvGrpSpPr/>
        <p:nvPr/>
      </p:nvGrpSpPr>
      <p:grpSpPr>
        <a:xfrm>
          <a:off x="0" y="0"/>
          <a:ext cx="0" cy="0"/>
          <a:chOff x="0" y="0"/>
          <a:chExt cx="0" cy="0"/>
        </a:xfrm>
      </p:grpSpPr>
      <p:sp>
        <p:nvSpPr>
          <p:cNvPr id="389" name="Google Shape;389;p55"/>
          <p:cNvSpPr/>
          <p:nvPr/>
        </p:nvSpPr>
        <p:spPr>
          <a:xfrm>
            <a:off x="0" y="0"/>
            <a:ext cx="9144000" cy="6858000"/>
          </a:xfrm>
          <a:prstGeom prst="rect">
            <a:avLst/>
          </a:prstGeom>
          <a:solidFill>
            <a:srgbClr val="A9B0AC"/>
          </a:solidFill>
          <a:ln>
            <a:noFill/>
          </a:ln>
          <a:effectLst>
            <a:outerShdw blurRad="39999"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90" name="Google Shape;390;p55"/>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91" name="Google Shape;391;p55"/>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92" name="Google Shape;392;p55"/>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93" name="Google Shape;393;p55"/>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94" name="Google Shape;394;p55"/>
          <p:cNvSpPr txBox="1"/>
          <p:nvPr>
            <p:ph type="title"/>
          </p:nvPr>
        </p:nvSpPr>
        <p:spPr>
          <a:xfrm>
            <a:off x="216567" y="2829677"/>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395" name="Google Shape;395;p55"/>
          <p:cNvPicPr preferRelativeResize="0"/>
          <p:nvPr/>
        </p:nvPicPr>
        <p:blipFill rotWithShape="1">
          <a:blip r:embed="rId2">
            <a:alphaModFix/>
          </a:blip>
          <a:srcRect b="0" l="0" r="0" t="0"/>
          <a:stretch/>
        </p:blipFill>
        <p:spPr>
          <a:xfrm>
            <a:off x="304815" y="394130"/>
            <a:ext cx="2235200" cy="210147"/>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ble Page">
  <p:cSld name="Table Page">
    <p:spTree>
      <p:nvGrpSpPr>
        <p:cNvPr id="396" name="Shape 396"/>
        <p:cNvGrpSpPr/>
        <p:nvPr/>
      </p:nvGrpSpPr>
      <p:grpSpPr>
        <a:xfrm>
          <a:off x="0" y="0"/>
          <a:ext cx="0" cy="0"/>
          <a:chOff x="0" y="0"/>
          <a:chExt cx="0" cy="0"/>
        </a:xfrm>
      </p:grpSpPr>
      <p:sp>
        <p:nvSpPr>
          <p:cNvPr id="397" name="Google Shape;397;p56"/>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98" name="Google Shape;398;p56"/>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99" name="Google Shape;399;p56"/>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00" name="Google Shape;400;p56"/>
          <p:cNvPicPr preferRelativeResize="0"/>
          <p:nvPr/>
        </p:nvPicPr>
        <p:blipFill rotWithShape="1">
          <a:blip r:embed="rId2">
            <a:alphaModFix/>
          </a:blip>
          <a:srcRect b="0" l="0" r="0" t="0"/>
          <a:stretch/>
        </p:blipFill>
        <p:spPr>
          <a:xfrm>
            <a:off x="304800" y="6503298"/>
            <a:ext cx="1746500" cy="164201"/>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or graphic">
  <p:cSld name="Picture or graphic">
    <p:spTree>
      <p:nvGrpSpPr>
        <p:cNvPr id="401" name="Shape 401"/>
        <p:cNvGrpSpPr/>
        <p:nvPr/>
      </p:nvGrpSpPr>
      <p:grpSpPr>
        <a:xfrm>
          <a:off x="0" y="0"/>
          <a:ext cx="0" cy="0"/>
          <a:chOff x="0" y="0"/>
          <a:chExt cx="0" cy="0"/>
        </a:xfrm>
      </p:grpSpPr>
      <p:sp>
        <p:nvSpPr>
          <p:cNvPr id="402" name="Google Shape;402;p57"/>
          <p:cNvSpPr/>
          <p:nvPr>
            <p:ph idx="2" type="pic"/>
          </p:nvPr>
        </p:nvSpPr>
        <p:spPr>
          <a:xfrm>
            <a:off x="304800" y="1575486"/>
            <a:ext cx="8572500" cy="4526100"/>
          </a:xfrm>
          <a:prstGeom prst="rect">
            <a:avLst/>
          </a:prstGeom>
          <a:noFill/>
          <a:ln>
            <a:noFill/>
          </a:ln>
        </p:spPr>
        <p:txBody>
          <a:bodyPr anchorCtr="0" anchor="t" bIns="91425" lIns="91425" spcFirstLastPara="1" rIns="91425" wrap="square" tIns="91425">
            <a:noAutofit/>
          </a:bodyPr>
          <a:lstStyle>
            <a:lvl1pPr indent="-635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3" name="Google Shape;403;p57"/>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04" name="Google Shape;404;p57"/>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05" name="Google Shape;405;p57"/>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06" name="Google Shape;406;p57"/>
          <p:cNvPicPr preferRelativeResize="0"/>
          <p:nvPr/>
        </p:nvPicPr>
        <p:blipFill rotWithShape="1">
          <a:blip r:embed="rId2">
            <a:alphaModFix/>
          </a:blip>
          <a:srcRect b="0" l="0" r="0" t="0"/>
          <a:stretch/>
        </p:blipFill>
        <p:spPr>
          <a:xfrm>
            <a:off x="304800" y="6503298"/>
            <a:ext cx="1746500" cy="164201"/>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Bleed Image">
  <p:cSld name="Full Bleed Image">
    <p:spTree>
      <p:nvGrpSpPr>
        <p:cNvPr id="407" name="Shape 407"/>
        <p:cNvGrpSpPr/>
        <p:nvPr/>
      </p:nvGrpSpPr>
      <p:grpSpPr>
        <a:xfrm>
          <a:off x="0" y="0"/>
          <a:ext cx="0" cy="0"/>
          <a:chOff x="0" y="0"/>
          <a:chExt cx="0" cy="0"/>
        </a:xfrm>
      </p:grpSpPr>
      <p:sp>
        <p:nvSpPr>
          <p:cNvPr id="408" name="Google Shape;408;p58"/>
          <p:cNvSpPr/>
          <p:nvPr>
            <p:ph idx="2" type="pic"/>
          </p:nvPr>
        </p:nvSpPr>
        <p:spPr>
          <a:xfrm>
            <a:off x="0" y="0"/>
            <a:ext cx="9144000" cy="6858000"/>
          </a:xfrm>
          <a:prstGeom prst="rect">
            <a:avLst/>
          </a:prstGeom>
          <a:noFill/>
          <a:ln>
            <a:noFill/>
          </a:ln>
        </p:spPr>
        <p:txBody>
          <a:bodyPr anchorCtr="0" anchor="t" bIns="91425" lIns="91425" spcFirstLastPara="1" rIns="91425" wrap="square" tIns="91425">
            <a:noAutofit/>
          </a:bodyPr>
          <a:lstStyle>
            <a:lvl1pPr indent="-635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09" name="Shape 409"/>
        <p:cNvGrpSpPr/>
        <p:nvPr/>
      </p:nvGrpSpPr>
      <p:grpSpPr>
        <a:xfrm>
          <a:off x="0" y="0"/>
          <a:ext cx="0" cy="0"/>
          <a:chOff x="0" y="0"/>
          <a:chExt cx="0" cy="0"/>
        </a:xfrm>
      </p:grpSpPr>
      <p:sp>
        <p:nvSpPr>
          <p:cNvPr id="410" name="Google Shape;410;p59"/>
          <p:cNvSpPr txBox="1"/>
          <p:nvPr>
            <p:ph type="title"/>
          </p:nvPr>
        </p:nvSpPr>
        <p:spPr>
          <a:xfrm>
            <a:off x="304800" y="274637"/>
            <a:ext cx="85599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11" name="Google Shape;411;p59"/>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2" name="Google Shape;412;p59"/>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13" name="Google Shape;413;p59"/>
          <p:cNvPicPr preferRelativeResize="0"/>
          <p:nvPr/>
        </p:nvPicPr>
        <p:blipFill rotWithShape="1">
          <a:blip r:embed="rId2">
            <a:alphaModFix/>
          </a:blip>
          <a:srcRect b="0" l="0" r="0" t="0"/>
          <a:stretch/>
        </p:blipFill>
        <p:spPr>
          <a:xfrm>
            <a:off x="304800" y="6503298"/>
            <a:ext cx="1746500" cy="164201"/>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_CA" type="blank">
  <p:cSld name="BLANK">
    <p:spTree>
      <p:nvGrpSpPr>
        <p:cNvPr id="414" name="Shape 414"/>
        <p:cNvGrpSpPr/>
        <p:nvPr/>
      </p:nvGrpSpPr>
      <p:grpSpPr>
        <a:xfrm>
          <a:off x="0" y="0"/>
          <a:ext cx="0" cy="0"/>
          <a:chOff x="0" y="0"/>
          <a:chExt cx="0" cy="0"/>
        </a:xfrm>
      </p:grpSpPr>
      <p:sp>
        <p:nvSpPr>
          <p:cNvPr id="415" name="Google Shape;415;p60"/>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6" name="Google Shape;416;p60"/>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17" name="Google Shape;417;p60"/>
          <p:cNvPicPr preferRelativeResize="0"/>
          <p:nvPr/>
        </p:nvPicPr>
        <p:blipFill rotWithShape="1">
          <a:blip r:embed="rId2">
            <a:alphaModFix/>
          </a:blip>
          <a:srcRect b="0" l="0" r="0" t="0"/>
          <a:stretch/>
        </p:blipFill>
        <p:spPr>
          <a:xfrm>
            <a:off x="304800" y="6503298"/>
            <a:ext cx="1746500" cy="164201"/>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Blank_CA Green">
  <p:cSld name="2_Blank_CA Green">
    <p:spTree>
      <p:nvGrpSpPr>
        <p:cNvPr id="418" name="Shape 418"/>
        <p:cNvGrpSpPr/>
        <p:nvPr/>
      </p:nvGrpSpPr>
      <p:grpSpPr>
        <a:xfrm>
          <a:off x="0" y="0"/>
          <a:ext cx="0" cy="0"/>
          <a:chOff x="0" y="0"/>
          <a:chExt cx="0" cy="0"/>
        </a:xfrm>
      </p:grpSpPr>
      <p:sp>
        <p:nvSpPr>
          <p:cNvPr id="419" name="Google Shape;419;p61"/>
          <p:cNvSpPr/>
          <p:nvPr/>
        </p:nvSpPr>
        <p:spPr>
          <a:xfrm>
            <a:off x="0" y="6330471"/>
            <a:ext cx="9153000" cy="540300"/>
          </a:xfrm>
          <a:prstGeom prst="rect">
            <a:avLst/>
          </a:prstGeom>
          <a:solidFill>
            <a:srgbClr val="1C99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20" name="Google Shape;420;p61"/>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50"/>
              <a:buFont typeface="Allerta"/>
              <a:buNone/>
            </a:pPr>
            <a:fld id="{00000000-1234-1234-1234-123412341234}" type="slidenum">
              <a:rPr b="0" i="0" lang="en-US" sz="1000" u="none" cap="none" strike="noStrike">
                <a:solidFill>
                  <a:schemeClr val="lt1"/>
                </a:solidFill>
                <a:latin typeface="Arial"/>
                <a:ea typeface="Arial"/>
                <a:cs typeface="Arial"/>
                <a:sym typeface="Arial"/>
              </a:rPr>
              <a:t>‹#›</a:t>
            </a:fld>
            <a:r>
              <a:rPr b="0" i="0" lang="en-US" sz="10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21" name="Google Shape;421;p61"/>
          <p:cNvPicPr preferRelativeResize="0"/>
          <p:nvPr/>
        </p:nvPicPr>
        <p:blipFill rotWithShape="1">
          <a:blip r:embed="rId2">
            <a:alphaModFix/>
          </a:blip>
          <a:srcRect b="0" l="0" r="0" t="0"/>
          <a:stretch/>
        </p:blipFill>
        <p:spPr>
          <a:xfrm>
            <a:off x="304800" y="6503298"/>
            <a:ext cx="1746500" cy="164201"/>
          </a:xfrm>
          <a:prstGeom prst="rect">
            <a:avLst/>
          </a:prstGeom>
          <a:noFill/>
          <a:ln>
            <a:noFill/>
          </a:ln>
        </p:spPr>
      </p:pic>
      <p:pic>
        <p:nvPicPr>
          <p:cNvPr id="422" name="Google Shape;422;p61"/>
          <p:cNvPicPr preferRelativeResize="0"/>
          <p:nvPr/>
        </p:nvPicPr>
        <p:blipFill rotWithShape="1">
          <a:blip r:embed="rId3">
            <a:alphaModFix/>
          </a:blip>
          <a:srcRect b="0" l="0" r="0" t="0"/>
          <a:stretch/>
        </p:blipFill>
        <p:spPr>
          <a:xfrm>
            <a:off x="304800" y="6503298"/>
            <a:ext cx="1746500" cy="164201"/>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lank_CA and SAP">
  <p:cSld name="1_Blank_CA and SAP">
    <p:spTree>
      <p:nvGrpSpPr>
        <p:cNvPr id="423" name="Shape 423"/>
        <p:cNvGrpSpPr/>
        <p:nvPr/>
      </p:nvGrpSpPr>
      <p:grpSpPr>
        <a:xfrm>
          <a:off x="0" y="0"/>
          <a:ext cx="0" cy="0"/>
          <a:chOff x="0" y="0"/>
          <a:chExt cx="0" cy="0"/>
        </a:xfrm>
      </p:grpSpPr>
      <p:sp>
        <p:nvSpPr>
          <p:cNvPr id="424" name="Google Shape;424;p62"/>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25" name="Google Shape;425;p62"/>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26" name="Google Shape;426;p62"/>
          <p:cNvPicPr preferRelativeResize="0"/>
          <p:nvPr/>
        </p:nvPicPr>
        <p:blipFill rotWithShape="1">
          <a:blip r:embed="rId2">
            <a:alphaModFix/>
          </a:blip>
          <a:srcRect b="0" l="0" r="0" t="0"/>
          <a:stretch/>
        </p:blipFill>
        <p:spPr>
          <a:xfrm>
            <a:off x="304800" y="6533798"/>
            <a:ext cx="3057281" cy="133571"/>
          </a:xfrm>
          <a:prstGeom prst="rect">
            <a:avLst/>
          </a:prstGeom>
          <a:noFill/>
          <a:ln>
            <a:noFill/>
          </a:ln>
        </p:spPr>
      </p:pic>
      <p:pic>
        <p:nvPicPr>
          <p:cNvPr id="427" name="Google Shape;427;p62"/>
          <p:cNvPicPr preferRelativeResize="0"/>
          <p:nvPr/>
        </p:nvPicPr>
        <p:blipFill rotWithShape="1">
          <a:blip r:embed="rId3">
            <a:alphaModFix/>
          </a:blip>
          <a:srcRect b="0" l="0" r="0" t="0"/>
          <a:stretch/>
        </p:blipFill>
        <p:spPr>
          <a:xfrm>
            <a:off x="304801" y="394130"/>
            <a:ext cx="2235200" cy="21014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ble Page">
  <p:cSld name="Table Page">
    <p:spTree>
      <p:nvGrpSpPr>
        <p:cNvPr id="45" name="Shape 45"/>
        <p:cNvGrpSpPr/>
        <p:nvPr/>
      </p:nvGrpSpPr>
      <p:grpSpPr>
        <a:xfrm>
          <a:off x="0" y="0"/>
          <a:ext cx="0" cy="0"/>
          <a:chOff x="0" y="0"/>
          <a:chExt cx="0" cy="0"/>
        </a:xfrm>
      </p:grpSpPr>
      <p:sp>
        <p:nvSpPr>
          <p:cNvPr id="46" name="Google Shape;46;p7"/>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7" name="Google Shape;47;p7"/>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48" name="Google Shape;48;p7"/>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49" name="Google Shape;49;p7"/>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28" name="Shape 428"/>
        <p:cNvGrpSpPr/>
        <p:nvPr/>
      </p:nvGrpSpPr>
      <p:grpSpPr>
        <a:xfrm>
          <a:off x="0" y="0"/>
          <a:ext cx="0" cy="0"/>
          <a:chOff x="0" y="0"/>
          <a:chExt cx="0" cy="0"/>
        </a:xfrm>
      </p:grpSpPr>
      <p:sp>
        <p:nvSpPr>
          <p:cNvPr id="429" name="Google Shape;429;p63"/>
          <p:cNvSpPr txBox="1"/>
          <p:nvPr>
            <p:ph type="title"/>
          </p:nvPr>
        </p:nvSpPr>
        <p:spPr>
          <a:xfrm>
            <a:off x="304800" y="279398"/>
            <a:ext cx="8534400" cy="1116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30" name="Google Shape;430;p63"/>
          <p:cNvSpPr txBox="1"/>
          <p:nvPr>
            <p:ph idx="1" type="body"/>
          </p:nvPr>
        </p:nvSpPr>
        <p:spPr>
          <a:xfrm>
            <a:off x="304800" y="1600200"/>
            <a:ext cx="4038600" cy="45549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1" name="Google Shape;431;p63"/>
          <p:cNvSpPr txBox="1"/>
          <p:nvPr>
            <p:ph idx="2" type="body"/>
          </p:nvPr>
        </p:nvSpPr>
        <p:spPr>
          <a:xfrm>
            <a:off x="4496019" y="1603770"/>
            <a:ext cx="4026000" cy="45513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2" name="Google Shape;432;p63"/>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33" name="Google Shape;433;p63"/>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34" name="Google Shape;434;p63">
            <a:hlinkClick r:id="rId2"/>
          </p:cNvPr>
          <p:cNvSpPr/>
          <p:nvPr/>
        </p:nvSpPr>
        <p:spPr>
          <a:xfrm>
            <a:off x="3542585" y="6519775"/>
            <a:ext cx="1906800" cy="175500"/>
          </a:xfrm>
          <a:prstGeom prst="rect">
            <a:avLst/>
          </a:prstGeom>
          <a:noFill/>
          <a:ln>
            <a:noFill/>
          </a:ln>
          <a:effectLst>
            <a:outerShdw blurRad="39999"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35" name="Shape 435"/>
        <p:cNvGrpSpPr/>
        <p:nvPr/>
      </p:nvGrpSpPr>
      <p:grpSpPr>
        <a:xfrm>
          <a:off x="0" y="0"/>
          <a:ext cx="0" cy="0"/>
          <a:chOff x="0" y="0"/>
          <a:chExt cx="0" cy="0"/>
        </a:xfrm>
      </p:grpSpPr>
      <p:sp>
        <p:nvSpPr>
          <p:cNvPr id="436" name="Google Shape;436;p64"/>
          <p:cNvSpPr txBox="1"/>
          <p:nvPr>
            <p:ph type="title"/>
          </p:nvPr>
        </p:nvSpPr>
        <p:spPr>
          <a:xfrm>
            <a:off x="304800" y="274637"/>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37" name="Google Shape;437;p64"/>
          <p:cNvSpPr txBox="1"/>
          <p:nvPr>
            <p:ph idx="1" type="body"/>
          </p:nvPr>
        </p:nvSpPr>
        <p:spPr>
          <a:xfrm>
            <a:off x="304800" y="1417637"/>
            <a:ext cx="4192500" cy="5979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38" name="Google Shape;438;p64"/>
          <p:cNvSpPr txBox="1"/>
          <p:nvPr>
            <p:ph idx="2" type="body"/>
          </p:nvPr>
        </p:nvSpPr>
        <p:spPr>
          <a:xfrm>
            <a:off x="304800" y="2015410"/>
            <a:ext cx="4192500" cy="41265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39" name="Google Shape;439;p64"/>
          <p:cNvSpPr txBox="1"/>
          <p:nvPr>
            <p:ph idx="3" type="body"/>
          </p:nvPr>
        </p:nvSpPr>
        <p:spPr>
          <a:xfrm>
            <a:off x="4645025" y="1417637"/>
            <a:ext cx="4194300" cy="6324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40" name="Google Shape;440;p64"/>
          <p:cNvSpPr txBox="1"/>
          <p:nvPr>
            <p:ph idx="4" type="body"/>
          </p:nvPr>
        </p:nvSpPr>
        <p:spPr>
          <a:xfrm>
            <a:off x="4645025" y="2050046"/>
            <a:ext cx="4194300" cy="40920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41" name="Google Shape;441;p64"/>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42" name="Google Shape;442;p64"/>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43" name="Google Shape;443;p64">
            <a:hlinkClick r:id="rId2"/>
          </p:cNvPr>
          <p:cNvSpPr/>
          <p:nvPr/>
        </p:nvSpPr>
        <p:spPr>
          <a:xfrm>
            <a:off x="3542585" y="6519775"/>
            <a:ext cx="1906800" cy="175500"/>
          </a:xfrm>
          <a:prstGeom prst="rect">
            <a:avLst/>
          </a:prstGeom>
          <a:noFill/>
          <a:ln>
            <a:noFill/>
          </a:ln>
          <a:effectLst>
            <a:outerShdw blurRad="39999"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and Text">
  <p:cSld name="Image and Text">
    <p:spTree>
      <p:nvGrpSpPr>
        <p:cNvPr id="444" name="Shape 444"/>
        <p:cNvGrpSpPr/>
        <p:nvPr/>
      </p:nvGrpSpPr>
      <p:grpSpPr>
        <a:xfrm>
          <a:off x="0" y="0"/>
          <a:ext cx="0" cy="0"/>
          <a:chOff x="0" y="0"/>
          <a:chExt cx="0" cy="0"/>
        </a:xfrm>
      </p:grpSpPr>
      <p:sp>
        <p:nvSpPr>
          <p:cNvPr id="445" name="Google Shape;445;p65"/>
          <p:cNvSpPr/>
          <p:nvPr>
            <p:ph idx="2" type="pic"/>
          </p:nvPr>
        </p:nvSpPr>
        <p:spPr>
          <a:xfrm>
            <a:off x="4673600" y="1600200"/>
            <a:ext cx="40131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46" name="Google Shape;446;p65"/>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47" name="Google Shape;447;p65"/>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8" name="Google Shape;448;p65"/>
          <p:cNvSpPr txBox="1"/>
          <p:nvPr>
            <p:ph idx="3" type="body"/>
          </p:nvPr>
        </p:nvSpPr>
        <p:spPr>
          <a:xfrm>
            <a:off x="4673600" y="5646676"/>
            <a:ext cx="40131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49" name="Google Shape;449;p65"/>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50" name="Google Shape;450;p65"/>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Images and Text">
  <p:cSld name="2 Images and Text">
    <p:spTree>
      <p:nvGrpSpPr>
        <p:cNvPr id="451" name="Shape 451"/>
        <p:cNvGrpSpPr/>
        <p:nvPr/>
      </p:nvGrpSpPr>
      <p:grpSpPr>
        <a:xfrm>
          <a:off x="0" y="0"/>
          <a:ext cx="0" cy="0"/>
          <a:chOff x="0" y="0"/>
          <a:chExt cx="0" cy="0"/>
        </a:xfrm>
      </p:grpSpPr>
      <p:sp>
        <p:nvSpPr>
          <p:cNvPr id="452" name="Google Shape;452;p66"/>
          <p:cNvSpPr/>
          <p:nvPr>
            <p:ph idx="2" type="pic"/>
          </p:nvPr>
        </p:nvSpPr>
        <p:spPr>
          <a:xfrm>
            <a:off x="4673600" y="3892046"/>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53" name="Google Shape;453;p66"/>
          <p:cNvSpPr/>
          <p:nvPr>
            <p:ph idx="3" type="pic"/>
          </p:nvPr>
        </p:nvSpPr>
        <p:spPr>
          <a:xfrm>
            <a:off x="4673600" y="1600200"/>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54" name="Google Shape;454;p66"/>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55" name="Google Shape;455;p66"/>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56" name="Google Shape;456;p66"/>
          <p:cNvSpPr txBox="1"/>
          <p:nvPr>
            <p:ph idx="4" type="body"/>
          </p:nvPr>
        </p:nvSpPr>
        <p:spPr>
          <a:xfrm>
            <a:off x="4673600" y="5646676"/>
            <a:ext cx="40578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57" name="Google Shape;457;p66"/>
          <p:cNvSpPr txBox="1"/>
          <p:nvPr>
            <p:ph idx="5" type="body"/>
          </p:nvPr>
        </p:nvSpPr>
        <p:spPr>
          <a:xfrm>
            <a:off x="4673600" y="3354830"/>
            <a:ext cx="40131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58" name="Google Shape;458;p66"/>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59" name="Google Shape;459;p66"/>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Images">
  <p:cSld name="Two Images">
    <p:spTree>
      <p:nvGrpSpPr>
        <p:cNvPr id="460" name="Shape 460"/>
        <p:cNvGrpSpPr/>
        <p:nvPr/>
      </p:nvGrpSpPr>
      <p:grpSpPr>
        <a:xfrm>
          <a:off x="0" y="0"/>
          <a:ext cx="0" cy="0"/>
          <a:chOff x="0" y="0"/>
          <a:chExt cx="0" cy="0"/>
        </a:xfrm>
      </p:grpSpPr>
      <p:sp>
        <p:nvSpPr>
          <p:cNvPr id="461" name="Google Shape;461;p67"/>
          <p:cNvSpPr/>
          <p:nvPr>
            <p:ph idx="2" type="pic"/>
          </p:nvPr>
        </p:nvSpPr>
        <p:spPr>
          <a:xfrm>
            <a:off x="4683119" y="1600200"/>
            <a:ext cx="4003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62" name="Google Shape;462;p67"/>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63" name="Google Shape;463;p67"/>
          <p:cNvSpPr txBox="1"/>
          <p:nvPr>
            <p:ph idx="1" type="body"/>
          </p:nvPr>
        </p:nvSpPr>
        <p:spPr>
          <a:xfrm>
            <a:off x="4683119" y="5646676"/>
            <a:ext cx="40038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64" name="Google Shape;464;p67"/>
          <p:cNvSpPr/>
          <p:nvPr>
            <p:ph idx="3" type="pic"/>
          </p:nvPr>
        </p:nvSpPr>
        <p:spPr>
          <a:xfrm>
            <a:off x="304801" y="1600200"/>
            <a:ext cx="4225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65" name="Google Shape;465;p67"/>
          <p:cNvSpPr txBox="1"/>
          <p:nvPr>
            <p:ph idx="4" type="body"/>
          </p:nvPr>
        </p:nvSpPr>
        <p:spPr>
          <a:xfrm>
            <a:off x="304800" y="5646676"/>
            <a:ext cx="42258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66" name="Google Shape;466;p67"/>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67" name="Google Shape;467;p67"/>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Images">
  <p:cSld name="Four Images">
    <p:spTree>
      <p:nvGrpSpPr>
        <p:cNvPr id="468" name="Shape 468"/>
        <p:cNvGrpSpPr/>
        <p:nvPr/>
      </p:nvGrpSpPr>
      <p:grpSpPr>
        <a:xfrm>
          <a:off x="0" y="0"/>
          <a:ext cx="0" cy="0"/>
          <a:chOff x="0" y="0"/>
          <a:chExt cx="0" cy="0"/>
        </a:xfrm>
      </p:grpSpPr>
      <p:sp>
        <p:nvSpPr>
          <p:cNvPr id="469" name="Google Shape;469;p68"/>
          <p:cNvSpPr/>
          <p:nvPr>
            <p:ph idx="2" type="pic"/>
          </p:nvPr>
        </p:nvSpPr>
        <p:spPr>
          <a:xfrm>
            <a:off x="4530721"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70" name="Google Shape;470;p68"/>
          <p:cNvSpPr/>
          <p:nvPr>
            <p:ph idx="3" type="pic"/>
          </p:nvPr>
        </p:nvSpPr>
        <p:spPr>
          <a:xfrm>
            <a:off x="4533898" y="1600200"/>
            <a:ext cx="41529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71" name="Google Shape;471;p68"/>
          <p:cNvSpPr/>
          <p:nvPr>
            <p:ph idx="4" type="pic"/>
          </p:nvPr>
        </p:nvSpPr>
        <p:spPr>
          <a:xfrm>
            <a:off x="304800" y="1600200"/>
            <a:ext cx="4159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72" name="Google Shape;472;p68"/>
          <p:cNvSpPr/>
          <p:nvPr>
            <p:ph idx="5" type="pic"/>
          </p:nvPr>
        </p:nvSpPr>
        <p:spPr>
          <a:xfrm>
            <a:off x="307975"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73" name="Google Shape;473;p68"/>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74" name="Google Shape;474;p68"/>
          <p:cNvSpPr txBox="1"/>
          <p:nvPr>
            <p:ph idx="1" type="body"/>
          </p:nvPr>
        </p:nvSpPr>
        <p:spPr>
          <a:xfrm>
            <a:off x="4533898" y="5646676"/>
            <a:ext cx="41529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75" name="Google Shape;475;p68"/>
          <p:cNvSpPr txBox="1"/>
          <p:nvPr>
            <p:ph idx="6" type="body"/>
          </p:nvPr>
        </p:nvSpPr>
        <p:spPr>
          <a:xfrm>
            <a:off x="304800" y="5646676"/>
            <a:ext cx="41592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76" name="Google Shape;476;p68"/>
          <p:cNvSpPr txBox="1"/>
          <p:nvPr>
            <p:ph idx="7" type="body"/>
          </p:nvPr>
        </p:nvSpPr>
        <p:spPr>
          <a:xfrm>
            <a:off x="4530721" y="3354830"/>
            <a:ext cx="41562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77" name="Google Shape;477;p68"/>
          <p:cNvSpPr txBox="1"/>
          <p:nvPr>
            <p:ph idx="8" type="body"/>
          </p:nvPr>
        </p:nvSpPr>
        <p:spPr>
          <a:xfrm>
            <a:off x="304801" y="3354830"/>
            <a:ext cx="41592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78" name="Google Shape;478;p68"/>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79" name="Google Shape;479;p68"/>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3">
  <p:cSld name="Section Header 3">
    <p:spTree>
      <p:nvGrpSpPr>
        <p:cNvPr id="483" name="Shape 483"/>
        <p:cNvGrpSpPr/>
        <p:nvPr/>
      </p:nvGrpSpPr>
      <p:grpSpPr>
        <a:xfrm>
          <a:off x="0" y="0"/>
          <a:ext cx="0" cy="0"/>
          <a:chOff x="0" y="0"/>
          <a:chExt cx="0" cy="0"/>
        </a:xfrm>
      </p:grpSpPr>
      <p:sp>
        <p:nvSpPr>
          <p:cNvPr id="484" name="Google Shape;484;p70"/>
          <p:cNvSpPr/>
          <p:nvPr/>
        </p:nvSpPr>
        <p:spPr>
          <a:xfrm>
            <a:off x="0" y="0"/>
            <a:ext cx="9144000" cy="6858000"/>
          </a:xfrm>
          <a:prstGeom prst="rect">
            <a:avLst/>
          </a:prstGeom>
          <a:solidFill>
            <a:srgbClr val="A9B0AC"/>
          </a:solidFill>
          <a:ln>
            <a:noFill/>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85" name="Google Shape;485;p70"/>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486" name="Google Shape;486;p70"/>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487" name="Google Shape;487;p70"/>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488" name="Google Shape;488;p70"/>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489" name="Google Shape;489;p70"/>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490" name="Google Shape;490;p70"/>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4">
  <p:cSld name="Section Header 4">
    <p:spTree>
      <p:nvGrpSpPr>
        <p:cNvPr id="491" name="Shape 491"/>
        <p:cNvGrpSpPr/>
        <p:nvPr/>
      </p:nvGrpSpPr>
      <p:grpSpPr>
        <a:xfrm>
          <a:off x="0" y="0"/>
          <a:ext cx="0" cy="0"/>
          <a:chOff x="0" y="0"/>
          <a:chExt cx="0" cy="0"/>
        </a:xfrm>
      </p:grpSpPr>
      <p:sp>
        <p:nvSpPr>
          <p:cNvPr id="492" name="Google Shape;492;p71"/>
          <p:cNvSpPr/>
          <p:nvPr/>
        </p:nvSpPr>
        <p:spPr>
          <a:xfrm>
            <a:off x="0" y="0"/>
            <a:ext cx="9144000" cy="6858000"/>
          </a:xfrm>
          <a:prstGeom prst="rect">
            <a:avLst/>
          </a:prstGeom>
          <a:solidFill>
            <a:srgbClr val="1C9963"/>
          </a:solidFill>
          <a:ln>
            <a:noFill/>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93" name="Google Shape;493;p71"/>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494" name="Google Shape;494;p71"/>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495" name="Google Shape;495;p71"/>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496" name="Google Shape;496;p71"/>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497" name="Google Shape;497;p71"/>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498" name="Google Shape;498;p71"/>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ody Copy" type="obj">
  <p:cSld name="OBJECT">
    <p:spTree>
      <p:nvGrpSpPr>
        <p:cNvPr id="499" name="Shape 499"/>
        <p:cNvGrpSpPr/>
        <p:nvPr/>
      </p:nvGrpSpPr>
      <p:grpSpPr>
        <a:xfrm>
          <a:off x="0" y="0"/>
          <a:ext cx="0" cy="0"/>
          <a:chOff x="0" y="0"/>
          <a:chExt cx="0" cy="0"/>
        </a:xfrm>
      </p:grpSpPr>
      <p:sp>
        <p:nvSpPr>
          <p:cNvPr id="500" name="Google Shape;500;p72"/>
          <p:cNvSpPr/>
          <p:nvPr/>
        </p:nvSpPr>
        <p:spPr>
          <a:xfrm>
            <a:off x="1" y="6329468"/>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01" name="Google Shape;501;p72"/>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02" name="Google Shape;502;p72"/>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03" name="Google Shape;503;p72"/>
          <p:cNvSpPr/>
          <p:nvPr/>
        </p:nvSpPr>
        <p:spPr>
          <a:xfrm>
            <a:off x="1" y="6330472"/>
            <a:ext cx="9153000" cy="540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04" name="Google Shape;504;p72"/>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05" name="Google Shape;505;p72"/>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and SAP">
  <p:cSld name="Title Slide CA and SAP">
    <p:spTree>
      <p:nvGrpSpPr>
        <p:cNvPr id="506" name="Shape 506"/>
        <p:cNvGrpSpPr/>
        <p:nvPr/>
      </p:nvGrpSpPr>
      <p:grpSpPr>
        <a:xfrm>
          <a:off x="0" y="0"/>
          <a:ext cx="0" cy="0"/>
          <a:chOff x="0" y="0"/>
          <a:chExt cx="0" cy="0"/>
        </a:xfrm>
      </p:grpSpPr>
      <p:sp>
        <p:nvSpPr>
          <p:cNvPr id="507" name="Google Shape;507;p73"/>
          <p:cNvSpPr txBox="1"/>
          <p:nvPr>
            <p:ph type="ctrTitle"/>
          </p:nvPr>
        </p:nvSpPr>
        <p:spPr>
          <a:xfrm>
            <a:off x="219320" y="2982072"/>
            <a:ext cx="8619900" cy="850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0514F"/>
              </a:buClr>
              <a:buSzPts val="2800"/>
              <a:buFont typeface="Allerta"/>
              <a:buNone/>
              <a:defRPr b="0" i="0" sz="2800" u="none" cap="none" strike="noStrike">
                <a:solidFill>
                  <a:srgbClr val="50514F"/>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08" name="Google Shape;508;p73"/>
          <p:cNvSpPr txBox="1"/>
          <p:nvPr>
            <p:ph idx="1" type="subTitle"/>
          </p:nvPr>
        </p:nvSpPr>
        <p:spPr>
          <a:xfrm>
            <a:off x="219321" y="3832459"/>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509" name="Google Shape;509;p73"/>
          <p:cNvSpPr/>
          <p:nvPr/>
        </p:nvSpPr>
        <p:spPr>
          <a:xfrm>
            <a:off x="-1" y="1737612"/>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510" name="Google Shape;510;p73"/>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pic>
        <p:nvPicPr>
          <p:cNvPr id="511" name="Google Shape;511;p73"/>
          <p:cNvPicPr preferRelativeResize="0"/>
          <p:nvPr/>
        </p:nvPicPr>
        <p:blipFill rotWithShape="1">
          <a:blip r:embed="rId3">
            <a:alphaModFix/>
          </a:blip>
          <a:srcRect b="0" l="0" r="0" t="0"/>
          <a:stretch/>
        </p:blipFill>
        <p:spPr>
          <a:xfrm>
            <a:off x="304800" y="5840890"/>
            <a:ext cx="1303773" cy="50727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2">
  <p:cSld name="Section Header 2">
    <p:spTree>
      <p:nvGrpSpPr>
        <p:cNvPr id="50" name="Shape 50"/>
        <p:cNvGrpSpPr/>
        <p:nvPr/>
      </p:nvGrpSpPr>
      <p:grpSpPr>
        <a:xfrm>
          <a:off x="0" y="0"/>
          <a:ext cx="0" cy="0"/>
          <a:chOff x="0" y="0"/>
          <a:chExt cx="0" cy="0"/>
        </a:xfrm>
      </p:grpSpPr>
      <p:sp>
        <p:nvSpPr>
          <p:cNvPr id="51" name="Google Shape;51;p8"/>
          <p:cNvSpPr/>
          <p:nvPr/>
        </p:nvSpPr>
        <p:spPr>
          <a:xfrm>
            <a:off x="0" y="0"/>
            <a:ext cx="9144000" cy="6858000"/>
          </a:xfrm>
          <a:prstGeom prst="rect">
            <a:avLst/>
          </a:prstGeom>
          <a:solidFill>
            <a:srgbClr val="464646"/>
          </a:solidFill>
          <a:ln>
            <a:noFill/>
          </a:ln>
          <a:effectLst>
            <a:outerShdw blurRad="39999"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52" name="Google Shape;52;p8"/>
          <p:cNvSpPr txBox="1"/>
          <p:nvPr/>
        </p:nvSpPr>
        <p:spPr>
          <a:xfrm>
            <a:off x="115457"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53" name="Google Shape;53;p8"/>
          <p:cNvSpPr txBox="1"/>
          <p:nvPr/>
        </p:nvSpPr>
        <p:spPr>
          <a:xfrm>
            <a:off x="115457" y="2952691"/>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54" name="Google Shape;54;p8"/>
          <p:cNvSpPr txBox="1"/>
          <p:nvPr/>
        </p:nvSpPr>
        <p:spPr>
          <a:xfrm>
            <a:off x="115457"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55" name="Google Shape;55;p8"/>
          <p:cNvSpPr txBox="1"/>
          <p:nvPr/>
        </p:nvSpPr>
        <p:spPr>
          <a:xfrm>
            <a:off x="115457" y="2952691"/>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56" name="Google Shape;56;p8"/>
          <p:cNvSpPr txBox="1"/>
          <p:nvPr>
            <p:ph type="title"/>
          </p:nvPr>
        </p:nvSpPr>
        <p:spPr>
          <a:xfrm>
            <a:off x="216565" y="2829675"/>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57" name="Google Shape;57;p8"/>
          <p:cNvPicPr preferRelativeResize="0"/>
          <p:nvPr/>
        </p:nvPicPr>
        <p:blipFill rotWithShape="1">
          <a:blip r:embed="rId2">
            <a:alphaModFix/>
          </a:blip>
          <a:srcRect b="0" l="0" r="0" t="0"/>
          <a:stretch/>
        </p:blipFill>
        <p:spPr>
          <a:xfrm>
            <a:off x="304813" y="394130"/>
            <a:ext cx="2235300" cy="209664"/>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12" name="Shape 512"/>
        <p:cNvGrpSpPr/>
        <p:nvPr/>
      </p:nvGrpSpPr>
      <p:grpSpPr>
        <a:xfrm>
          <a:off x="0" y="0"/>
          <a:ext cx="0" cy="0"/>
          <a:chOff x="0" y="0"/>
          <a:chExt cx="0" cy="0"/>
        </a:xfrm>
      </p:grpSpPr>
      <p:sp>
        <p:nvSpPr>
          <p:cNvPr id="513" name="Google Shape;513;p74"/>
          <p:cNvSpPr txBox="1"/>
          <p:nvPr>
            <p:ph type="title"/>
          </p:nvPr>
        </p:nvSpPr>
        <p:spPr>
          <a:xfrm>
            <a:off x="304800" y="274638"/>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14" name="Google Shape;514;p74"/>
          <p:cNvSpPr txBox="1"/>
          <p:nvPr>
            <p:ph idx="1" type="body"/>
          </p:nvPr>
        </p:nvSpPr>
        <p:spPr>
          <a:xfrm>
            <a:off x="304800" y="1417638"/>
            <a:ext cx="4192500" cy="5979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515" name="Google Shape;515;p74"/>
          <p:cNvSpPr txBox="1"/>
          <p:nvPr>
            <p:ph idx="2" type="body"/>
          </p:nvPr>
        </p:nvSpPr>
        <p:spPr>
          <a:xfrm>
            <a:off x="304800" y="2015411"/>
            <a:ext cx="4192500" cy="41265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516" name="Google Shape;516;p74"/>
          <p:cNvSpPr txBox="1"/>
          <p:nvPr>
            <p:ph idx="3" type="body"/>
          </p:nvPr>
        </p:nvSpPr>
        <p:spPr>
          <a:xfrm>
            <a:off x="4645025" y="1417638"/>
            <a:ext cx="4194300" cy="6324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517" name="Google Shape;517;p74"/>
          <p:cNvSpPr txBox="1"/>
          <p:nvPr>
            <p:ph idx="4" type="body"/>
          </p:nvPr>
        </p:nvSpPr>
        <p:spPr>
          <a:xfrm>
            <a:off x="4645025" y="2050046"/>
            <a:ext cx="4194300" cy="40920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518" name="Google Shape;518;p74"/>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19" name="Google Shape;519;p74"/>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520" name="Google Shape;520;p74">
            <a:hlinkClick r:id="rId2"/>
          </p:cNvPr>
          <p:cNvSpPr/>
          <p:nvPr/>
        </p:nvSpPr>
        <p:spPr>
          <a:xfrm>
            <a:off x="3542586" y="6519775"/>
            <a:ext cx="1906800" cy="175500"/>
          </a:xfrm>
          <a:prstGeom prst="rect">
            <a:avLst/>
          </a:prstGeom>
          <a:noFill/>
          <a:ln>
            <a:noFill/>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2">
  <p:cSld name="Title Slide CA 2">
    <p:spTree>
      <p:nvGrpSpPr>
        <p:cNvPr id="521" name="Shape 521"/>
        <p:cNvGrpSpPr/>
        <p:nvPr/>
      </p:nvGrpSpPr>
      <p:grpSpPr>
        <a:xfrm>
          <a:off x="0" y="0"/>
          <a:ext cx="0" cy="0"/>
          <a:chOff x="0" y="0"/>
          <a:chExt cx="0" cy="0"/>
        </a:xfrm>
      </p:grpSpPr>
      <p:sp>
        <p:nvSpPr>
          <p:cNvPr id="522" name="Google Shape;522;p75"/>
          <p:cNvSpPr txBox="1"/>
          <p:nvPr>
            <p:ph type="ctrTitle"/>
          </p:nvPr>
        </p:nvSpPr>
        <p:spPr>
          <a:xfrm>
            <a:off x="3339153" y="2950713"/>
            <a:ext cx="5497200" cy="88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23" name="Google Shape;523;p75"/>
          <p:cNvSpPr txBox="1"/>
          <p:nvPr>
            <p:ph idx="1" type="subTitle"/>
          </p:nvPr>
        </p:nvSpPr>
        <p:spPr>
          <a:xfrm>
            <a:off x="3339152" y="3835562"/>
            <a:ext cx="54972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524" name="Google Shape;524;p75"/>
          <p:cNvSpPr/>
          <p:nvPr/>
        </p:nvSpPr>
        <p:spPr>
          <a:xfrm>
            <a:off x="0" y="174624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25" name="Google Shape;525;p75"/>
          <p:cNvSpPr/>
          <p:nvPr>
            <p:ph idx="2" type="pic"/>
          </p:nvPr>
        </p:nvSpPr>
        <p:spPr>
          <a:xfrm>
            <a:off x="304800" y="1857374"/>
            <a:ext cx="2752500" cy="3159000"/>
          </a:xfrm>
          <a:prstGeom prst="rect">
            <a:avLst/>
          </a:prstGeom>
          <a:noFill/>
          <a:ln>
            <a:noFill/>
          </a:ln>
        </p:spPr>
        <p:txBody>
          <a:bodyPr anchorCtr="0" anchor="t" bIns="91425" lIns="91425" spcFirstLastPara="1" rIns="91425" wrap="square" tIns="91425">
            <a:noAutofit/>
          </a:bodyPr>
          <a:lstStyle>
            <a:lvl1pPr indent="-88900" lvl="0" marL="3429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526" name="Google Shape;526;p75"/>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AP Co-Branded">
  <p:cSld name="Title Slide SAP Co-Branded">
    <p:spTree>
      <p:nvGrpSpPr>
        <p:cNvPr id="527" name="Shape 527"/>
        <p:cNvGrpSpPr/>
        <p:nvPr/>
      </p:nvGrpSpPr>
      <p:grpSpPr>
        <a:xfrm>
          <a:off x="0" y="0"/>
          <a:ext cx="0" cy="0"/>
          <a:chOff x="0" y="0"/>
          <a:chExt cx="0" cy="0"/>
        </a:xfrm>
      </p:grpSpPr>
      <p:sp>
        <p:nvSpPr>
          <p:cNvPr id="528" name="Google Shape;528;p76"/>
          <p:cNvSpPr txBox="1"/>
          <p:nvPr>
            <p:ph type="ctrTitle"/>
          </p:nvPr>
        </p:nvSpPr>
        <p:spPr>
          <a:xfrm>
            <a:off x="219320" y="2933439"/>
            <a:ext cx="8619900" cy="899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29" name="Google Shape;529;p76"/>
          <p:cNvSpPr txBox="1"/>
          <p:nvPr>
            <p:ph idx="1" type="subTitle"/>
          </p:nvPr>
        </p:nvSpPr>
        <p:spPr>
          <a:xfrm>
            <a:off x="219317" y="3832459"/>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40"/>
              </a:spcBef>
              <a:spcAft>
                <a:spcPts val="0"/>
              </a:spcAft>
              <a:buClr>
                <a:srgbClr val="595959"/>
              </a:buClr>
              <a:buSzPts val="2200"/>
              <a:buFont typeface="Arial"/>
              <a:buNone/>
              <a:defRPr b="0" i="0" sz="2200" u="none" cap="none" strike="noStrike">
                <a:solidFill>
                  <a:srgbClr val="595959"/>
                </a:solidFill>
                <a:latin typeface="Arial"/>
                <a:ea typeface="Arial"/>
                <a:cs typeface="Arial"/>
                <a:sym typeface="Arial"/>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530" name="Google Shape;530;p76"/>
          <p:cNvSpPr/>
          <p:nvPr/>
        </p:nvSpPr>
        <p:spPr>
          <a:xfrm>
            <a:off x="-1" y="1737612"/>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31" name="Google Shape;531;p76"/>
          <p:cNvSpPr/>
          <p:nvPr>
            <p:ph idx="2" type="pic"/>
          </p:nvPr>
        </p:nvSpPr>
        <p:spPr>
          <a:xfrm>
            <a:off x="7188200" y="225425"/>
            <a:ext cx="1650900" cy="807900"/>
          </a:xfrm>
          <a:prstGeom prst="rect">
            <a:avLst/>
          </a:prstGeom>
          <a:noFill/>
          <a:ln>
            <a:noFill/>
          </a:ln>
        </p:spPr>
        <p:txBody>
          <a:bodyPr anchorCtr="0" anchor="t" bIns="91425" lIns="91425" spcFirstLastPara="1" rIns="91425" wrap="square" tIns="91425">
            <a:noAutofit/>
          </a:bodyPr>
          <a:lstStyle>
            <a:lvl1pPr indent="-190500" lvl="0" marL="342900" marR="0" rtl="0" algn="l">
              <a:lnSpc>
                <a:spcPct val="100000"/>
              </a:lnSpc>
              <a:spcBef>
                <a:spcPts val="240"/>
              </a:spcBef>
              <a:spcAft>
                <a:spcPts val="0"/>
              </a:spcAft>
              <a:buClr>
                <a:srgbClr val="595959"/>
              </a:buClr>
              <a:buSzPts val="1200"/>
              <a:buFont typeface="Arial"/>
              <a:buChar char="•"/>
              <a:defRPr b="0" i="0" sz="12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532" name="Google Shape;532;p76"/>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ble Page">
  <p:cSld name="Table Page">
    <p:spTree>
      <p:nvGrpSpPr>
        <p:cNvPr id="533" name="Shape 533"/>
        <p:cNvGrpSpPr/>
        <p:nvPr/>
      </p:nvGrpSpPr>
      <p:grpSpPr>
        <a:xfrm>
          <a:off x="0" y="0"/>
          <a:ext cx="0" cy="0"/>
          <a:chOff x="0" y="0"/>
          <a:chExt cx="0" cy="0"/>
        </a:xfrm>
      </p:grpSpPr>
      <p:sp>
        <p:nvSpPr>
          <p:cNvPr id="534" name="Google Shape;534;p77"/>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35" name="Google Shape;535;p77"/>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36" name="Google Shape;536;p77"/>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37" name="Google Shape;537;p77"/>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art Page">
  <p:cSld name="Chart Page">
    <p:spTree>
      <p:nvGrpSpPr>
        <p:cNvPr id="538" name="Shape 538"/>
        <p:cNvGrpSpPr/>
        <p:nvPr/>
      </p:nvGrpSpPr>
      <p:grpSpPr>
        <a:xfrm>
          <a:off x="0" y="0"/>
          <a:ext cx="0" cy="0"/>
          <a:chOff x="0" y="0"/>
          <a:chExt cx="0" cy="0"/>
        </a:xfrm>
      </p:grpSpPr>
      <p:sp>
        <p:nvSpPr>
          <p:cNvPr id="539" name="Google Shape;539;p78"/>
          <p:cNvSpPr/>
          <p:nvPr>
            <p:ph idx="2" type="chart"/>
          </p:nvPr>
        </p:nvSpPr>
        <p:spPr>
          <a:xfrm>
            <a:off x="304800" y="1575486"/>
            <a:ext cx="8534400" cy="4526100"/>
          </a:xfrm>
          <a:prstGeom prst="rect">
            <a:avLst/>
          </a:prstGeom>
          <a:noFill/>
          <a:ln>
            <a:noFill/>
          </a:ln>
        </p:spPr>
        <p:txBody>
          <a:bodyPr anchorCtr="0" anchor="t" bIns="91425" lIns="91425" spcFirstLastPara="1" rIns="91425" wrap="square" tIns="91425">
            <a:noAutofit/>
          </a:bodyPr>
          <a:lstStyle>
            <a:lvl1pPr indent="-635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40" name="Google Shape;540;p78"/>
          <p:cNvSpPr txBox="1"/>
          <p:nvPr>
            <p:ph type="title"/>
          </p:nvPr>
        </p:nvSpPr>
        <p:spPr>
          <a:xfrm>
            <a:off x="304800" y="274638"/>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41" name="Google Shape;541;p78"/>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42" name="Google Shape;542;p78"/>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43" name="Google Shape;543;p78"/>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or graphic">
  <p:cSld name="Picture or graphic">
    <p:spTree>
      <p:nvGrpSpPr>
        <p:cNvPr id="544" name="Shape 544"/>
        <p:cNvGrpSpPr/>
        <p:nvPr/>
      </p:nvGrpSpPr>
      <p:grpSpPr>
        <a:xfrm>
          <a:off x="0" y="0"/>
          <a:ext cx="0" cy="0"/>
          <a:chOff x="0" y="0"/>
          <a:chExt cx="0" cy="0"/>
        </a:xfrm>
      </p:grpSpPr>
      <p:sp>
        <p:nvSpPr>
          <p:cNvPr id="545" name="Google Shape;545;p79"/>
          <p:cNvSpPr/>
          <p:nvPr>
            <p:ph idx="2" type="pic"/>
          </p:nvPr>
        </p:nvSpPr>
        <p:spPr>
          <a:xfrm>
            <a:off x="304800" y="1575486"/>
            <a:ext cx="8572500" cy="4526100"/>
          </a:xfrm>
          <a:prstGeom prst="rect">
            <a:avLst/>
          </a:prstGeom>
          <a:noFill/>
          <a:ln>
            <a:noFill/>
          </a:ln>
        </p:spPr>
        <p:txBody>
          <a:bodyPr anchorCtr="0" anchor="t" bIns="91425" lIns="91425" spcFirstLastPara="1" rIns="91425" wrap="square" tIns="91425">
            <a:noAutofit/>
          </a:bodyPr>
          <a:lstStyle>
            <a:lvl1pPr indent="-635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46" name="Google Shape;546;p79"/>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47" name="Google Shape;547;p79"/>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48" name="Google Shape;548;p79"/>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49" name="Google Shape;549;p79"/>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s Page">
  <p:cSld name="Contents Page">
    <p:spTree>
      <p:nvGrpSpPr>
        <p:cNvPr id="550" name="Shape 550"/>
        <p:cNvGrpSpPr/>
        <p:nvPr/>
      </p:nvGrpSpPr>
      <p:grpSpPr>
        <a:xfrm>
          <a:off x="0" y="0"/>
          <a:ext cx="0" cy="0"/>
          <a:chOff x="0" y="0"/>
          <a:chExt cx="0" cy="0"/>
        </a:xfrm>
      </p:grpSpPr>
      <p:sp>
        <p:nvSpPr>
          <p:cNvPr id="551" name="Google Shape;551;p80"/>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C9963"/>
              </a:solidFill>
              <a:latin typeface="Arial"/>
              <a:ea typeface="Arial"/>
              <a:cs typeface="Arial"/>
              <a:sym typeface="Arial"/>
            </a:endParaRPr>
          </a:p>
        </p:txBody>
      </p:sp>
      <p:sp>
        <p:nvSpPr>
          <p:cNvPr id="552" name="Google Shape;552;p80"/>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553" name="Google Shape;553;p80"/>
          <p:cNvSpPr txBox="1"/>
          <p:nvPr>
            <p:ph type="title"/>
          </p:nvPr>
        </p:nvSpPr>
        <p:spPr>
          <a:xfrm>
            <a:off x="304800" y="2914650"/>
            <a:ext cx="35847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54" name="Google Shape;554;p80"/>
          <p:cNvSpPr txBox="1"/>
          <p:nvPr>
            <p:ph idx="1" type="body"/>
          </p:nvPr>
        </p:nvSpPr>
        <p:spPr>
          <a:xfrm>
            <a:off x="4624613" y="1858449"/>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55" name="Google Shape;555;p80"/>
          <p:cNvSpPr txBox="1"/>
          <p:nvPr>
            <p:ph idx="2" type="body"/>
          </p:nvPr>
        </p:nvSpPr>
        <p:spPr>
          <a:xfrm>
            <a:off x="7209515" y="1858449"/>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56" name="Google Shape;556;p80"/>
          <p:cNvSpPr txBox="1"/>
          <p:nvPr>
            <p:ph idx="3" type="body"/>
          </p:nvPr>
        </p:nvSpPr>
        <p:spPr>
          <a:xfrm>
            <a:off x="4624613" y="240062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57" name="Google Shape;557;p80"/>
          <p:cNvSpPr txBox="1"/>
          <p:nvPr>
            <p:ph idx="4" type="body"/>
          </p:nvPr>
        </p:nvSpPr>
        <p:spPr>
          <a:xfrm>
            <a:off x="7209515" y="240062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58" name="Google Shape;558;p80"/>
          <p:cNvSpPr txBox="1"/>
          <p:nvPr>
            <p:ph idx="5" type="body"/>
          </p:nvPr>
        </p:nvSpPr>
        <p:spPr>
          <a:xfrm>
            <a:off x="4624613" y="295501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59" name="Google Shape;559;p80"/>
          <p:cNvSpPr txBox="1"/>
          <p:nvPr>
            <p:ph idx="6" type="body"/>
          </p:nvPr>
        </p:nvSpPr>
        <p:spPr>
          <a:xfrm>
            <a:off x="7209515" y="295501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0" name="Google Shape;560;p80"/>
          <p:cNvSpPr txBox="1"/>
          <p:nvPr>
            <p:ph idx="7" type="body"/>
          </p:nvPr>
        </p:nvSpPr>
        <p:spPr>
          <a:xfrm>
            <a:off x="4624613" y="350940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1" name="Google Shape;561;p80"/>
          <p:cNvSpPr txBox="1"/>
          <p:nvPr>
            <p:ph idx="8" type="body"/>
          </p:nvPr>
        </p:nvSpPr>
        <p:spPr>
          <a:xfrm>
            <a:off x="7209515" y="350940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2" name="Google Shape;562;p80"/>
          <p:cNvSpPr txBox="1"/>
          <p:nvPr>
            <p:ph idx="9" type="body"/>
          </p:nvPr>
        </p:nvSpPr>
        <p:spPr>
          <a:xfrm>
            <a:off x="4624613" y="406379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3" name="Google Shape;563;p80"/>
          <p:cNvSpPr txBox="1"/>
          <p:nvPr>
            <p:ph idx="13" type="body"/>
          </p:nvPr>
        </p:nvSpPr>
        <p:spPr>
          <a:xfrm>
            <a:off x="7209515" y="406379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4" name="Google Shape;564;p80"/>
          <p:cNvSpPr txBox="1"/>
          <p:nvPr>
            <p:ph idx="14" type="body"/>
          </p:nvPr>
        </p:nvSpPr>
        <p:spPr>
          <a:xfrm>
            <a:off x="4624613" y="4618186"/>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5" name="Google Shape;565;p80"/>
          <p:cNvSpPr txBox="1"/>
          <p:nvPr>
            <p:ph idx="15" type="body"/>
          </p:nvPr>
        </p:nvSpPr>
        <p:spPr>
          <a:xfrm>
            <a:off x="7209515" y="4618186"/>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566" name="Google Shape;566;p80"/>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Bleed Image">
  <p:cSld name="Full Bleed Image">
    <p:spTree>
      <p:nvGrpSpPr>
        <p:cNvPr id="567" name="Shape 567"/>
        <p:cNvGrpSpPr/>
        <p:nvPr/>
      </p:nvGrpSpPr>
      <p:grpSpPr>
        <a:xfrm>
          <a:off x="0" y="0"/>
          <a:ext cx="0" cy="0"/>
          <a:chOff x="0" y="0"/>
          <a:chExt cx="0" cy="0"/>
        </a:xfrm>
      </p:grpSpPr>
      <p:sp>
        <p:nvSpPr>
          <p:cNvPr id="568" name="Google Shape;568;p81"/>
          <p:cNvSpPr/>
          <p:nvPr>
            <p:ph idx="2" type="pic"/>
          </p:nvPr>
        </p:nvSpPr>
        <p:spPr>
          <a:xfrm>
            <a:off x="0" y="0"/>
            <a:ext cx="9144000" cy="6858000"/>
          </a:xfrm>
          <a:prstGeom prst="rect">
            <a:avLst/>
          </a:prstGeom>
          <a:noFill/>
          <a:ln>
            <a:noFill/>
          </a:ln>
        </p:spPr>
        <p:txBody>
          <a:bodyPr anchorCtr="0" anchor="t" bIns="91425" lIns="91425" spcFirstLastPara="1" rIns="91425" wrap="square" tIns="91425">
            <a:noAutofit/>
          </a:bodyPr>
          <a:lstStyle>
            <a:lvl1pPr indent="-635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69" name="Shape 569"/>
        <p:cNvGrpSpPr/>
        <p:nvPr/>
      </p:nvGrpSpPr>
      <p:grpSpPr>
        <a:xfrm>
          <a:off x="0" y="0"/>
          <a:ext cx="0" cy="0"/>
          <a:chOff x="0" y="0"/>
          <a:chExt cx="0" cy="0"/>
        </a:xfrm>
      </p:grpSpPr>
      <p:sp>
        <p:nvSpPr>
          <p:cNvPr id="570" name="Google Shape;570;p82"/>
          <p:cNvSpPr txBox="1"/>
          <p:nvPr>
            <p:ph type="title"/>
          </p:nvPr>
        </p:nvSpPr>
        <p:spPr>
          <a:xfrm>
            <a:off x="304800" y="274638"/>
            <a:ext cx="85599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71" name="Google Shape;571;p82"/>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2" name="Google Shape;572;p82"/>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73" name="Google Shape;573;p82"/>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_CA" type="blank">
  <p:cSld name="BLANK">
    <p:spTree>
      <p:nvGrpSpPr>
        <p:cNvPr id="574" name="Shape 574"/>
        <p:cNvGrpSpPr/>
        <p:nvPr/>
      </p:nvGrpSpPr>
      <p:grpSpPr>
        <a:xfrm>
          <a:off x="0" y="0"/>
          <a:ext cx="0" cy="0"/>
          <a:chOff x="0" y="0"/>
          <a:chExt cx="0" cy="0"/>
        </a:xfrm>
      </p:grpSpPr>
      <p:sp>
        <p:nvSpPr>
          <p:cNvPr id="575" name="Google Shape;575;p83"/>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6" name="Google Shape;576;p83"/>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77" name="Google Shape;577;p83"/>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8" name="Shape 58"/>
        <p:cNvGrpSpPr/>
        <p:nvPr/>
      </p:nvGrpSpPr>
      <p:grpSpPr>
        <a:xfrm>
          <a:off x="0" y="0"/>
          <a:ext cx="0" cy="0"/>
          <a:chOff x="0" y="0"/>
          <a:chExt cx="0" cy="0"/>
        </a:xfrm>
      </p:grpSpPr>
      <p:sp>
        <p:nvSpPr>
          <p:cNvPr id="59" name="Google Shape;59;p9"/>
          <p:cNvSpPr txBox="1"/>
          <p:nvPr>
            <p:ph type="title"/>
          </p:nvPr>
        </p:nvSpPr>
        <p:spPr>
          <a:xfrm>
            <a:off x="304800" y="274637"/>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0" name="Google Shape;60;p9"/>
          <p:cNvSpPr txBox="1"/>
          <p:nvPr>
            <p:ph idx="1" type="body"/>
          </p:nvPr>
        </p:nvSpPr>
        <p:spPr>
          <a:xfrm>
            <a:off x="304800" y="1417637"/>
            <a:ext cx="4192500" cy="5979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61" name="Google Shape;61;p9"/>
          <p:cNvSpPr txBox="1"/>
          <p:nvPr>
            <p:ph idx="2" type="body"/>
          </p:nvPr>
        </p:nvSpPr>
        <p:spPr>
          <a:xfrm>
            <a:off x="304800" y="2015408"/>
            <a:ext cx="4192500" cy="41265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62" name="Google Shape;62;p9"/>
          <p:cNvSpPr txBox="1"/>
          <p:nvPr>
            <p:ph idx="3" type="body"/>
          </p:nvPr>
        </p:nvSpPr>
        <p:spPr>
          <a:xfrm>
            <a:off x="4645025" y="1417637"/>
            <a:ext cx="4194300" cy="6324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63" name="Google Shape;63;p9"/>
          <p:cNvSpPr txBox="1"/>
          <p:nvPr>
            <p:ph idx="4" type="body"/>
          </p:nvPr>
        </p:nvSpPr>
        <p:spPr>
          <a:xfrm>
            <a:off x="4645025" y="2050046"/>
            <a:ext cx="4194300" cy="40920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64" name="Google Shape;64;p9"/>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65" name="Google Shape;65;p9"/>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66" name="Google Shape;66;p9">
            <a:hlinkClick r:id="rId2"/>
          </p:cNvPr>
          <p:cNvSpPr/>
          <p:nvPr/>
        </p:nvSpPr>
        <p:spPr>
          <a:xfrm>
            <a:off x="3542585" y="6519775"/>
            <a:ext cx="1906800" cy="175500"/>
          </a:xfrm>
          <a:prstGeom prst="rect">
            <a:avLst/>
          </a:prstGeom>
          <a:noFill/>
          <a:ln>
            <a:noFill/>
          </a:ln>
          <a:effectLst>
            <a:outerShdw blurRad="39999"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Blank_CA Green">
  <p:cSld name="2_Blank_CA Green">
    <p:spTree>
      <p:nvGrpSpPr>
        <p:cNvPr id="578" name="Shape 578"/>
        <p:cNvGrpSpPr/>
        <p:nvPr/>
      </p:nvGrpSpPr>
      <p:grpSpPr>
        <a:xfrm>
          <a:off x="0" y="0"/>
          <a:ext cx="0" cy="0"/>
          <a:chOff x="0" y="0"/>
          <a:chExt cx="0" cy="0"/>
        </a:xfrm>
      </p:grpSpPr>
      <p:sp>
        <p:nvSpPr>
          <p:cNvPr id="579" name="Google Shape;579;p84"/>
          <p:cNvSpPr/>
          <p:nvPr/>
        </p:nvSpPr>
        <p:spPr>
          <a:xfrm>
            <a:off x="1" y="6330472"/>
            <a:ext cx="9153000" cy="540300"/>
          </a:xfrm>
          <a:prstGeom prst="rect">
            <a:avLst/>
          </a:prstGeom>
          <a:solidFill>
            <a:srgbClr val="1C99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80" name="Google Shape;580;p84"/>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50"/>
              <a:buFont typeface="Lucida Sans"/>
              <a:buNone/>
            </a:pPr>
            <a:fld id="{00000000-1234-1234-1234-123412341234}" type="slidenum">
              <a:rPr b="0" i="0" lang="en-US" sz="1000" u="none" cap="none" strike="noStrike">
                <a:solidFill>
                  <a:schemeClr val="lt1"/>
                </a:solidFill>
                <a:latin typeface="Arial"/>
                <a:ea typeface="Arial"/>
                <a:cs typeface="Arial"/>
                <a:sym typeface="Arial"/>
              </a:rPr>
              <a:t>‹#›</a:t>
            </a:fld>
            <a:r>
              <a:rPr b="0" i="0" lang="en-US" sz="10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81" name="Google Shape;581;p84"/>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pic>
        <p:nvPicPr>
          <p:cNvPr id="582" name="Google Shape;582;p84"/>
          <p:cNvPicPr preferRelativeResize="0"/>
          <p:nvPr/>
        </p:nvPicPr>
        <p:blipFill rotWithShape="1">
          <a:blip r:embed="rId3">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lank_CA and SAP">
  <p:cSld name="1_Blank_CA and SAP">
    <p:spTree>
      <p:nvGrpSpPr>
        <p:cNvPr id="583" name="Shape 583"/>
        <p:cNvGrpSpPr/>
        <p:nvPr/>
      </p:nvGrpSpPr>
      <p:grpSpPr>
        <a:xfrm>
          <a:off x="0" y="0"/>
          <a:ext cx="0" cy="0"/>
          <a:chOff x="0" y="0"/>
          <a:chExt cx="0" cy="0"/>
        </a:xfrm>
      </p:grpSpPr>
      <p:sp>
        <p:nvSpPr>
          <p:cNvPr id="584" name="Google Shape;584;p85"/>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85" name="Google Shape;585;p85"/>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86" name="Google Shape;586;p85"/>
          <p:cNvPicPr preferRelativeResize="0"/>
          <p:nvPr/>
        </p:nvPicPr>
        <p:blipFill rotWithShape="1">
          <a:blip r:embed="rId2">
            <a:alphaModFix/>
          </a:blip>
          <a:srcRect b="0" l="0" r="0" t="0"/>
          <a:stretch/>
        </p:blipFill>
        <p:spPr>
          <a:xfrm>
            <a:off x="304800" y="6533799"/>
            <a:ext cx="3057300" cy="133389"/>
          </a:xfrm>
          <a:prstGeom prst="rect">
            <a:avLst/>
          </a:prstGeom>
          <a:noFill/>
          <a:ln>
            <a:noFill/>
          </a:ln>
        </p:spPr>
      </p:pic>
      <p:pic>
        <p:nvPicPr>
          <p:cNvPr id="587" name="Google Shape;587;p85"/>
          <p:cNvPicPr preferRelativeResize="0"/>
          <p:nvPr/>
        </p:nvPicPr>
        <p:blipFill rotWithShape="1">
          <a:blip r:embed="rId3">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588" name="Shape 588"/>
        <p:cNvGrpSpPr/>
        <p:nvPr/>
      </p:nvGrpSpPr>
      <p:grpSpPr>
        <a:xfrm>
          <a:off x="0" y="0"/>
          <a:ext cx="0" cy="0"/>
          <a:chOff x="0" y="0"/>
          <a:chExt cx="0" cy="0"/>
        </a:xfrm>
      </p:grpSpPr>
      <p:sp>
        <p:nvSpPr>
          <p:cNvPr id="589" name="Google Shape;589;p86"/>
          <p:cNvSpPr txBox="1"/>
          <p:nvPr>
            <p:ph type="title"/>
          </p:nvPr>
        </p:nvSpPr>
        <p:spPr>
          <a:xfrm>
            <a:off x="304800" y="279399"/>
            <a:ext cx="8534400" cy="1116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90" name="Google Shape;590;p86"/>
          <p:cNvSpPr txBox="1"/>
          <p:nvPr>
            <p:ph idx="1" type="body"/>
          </p:nvPr>
        </p:nvSpPr>
        <p:spPr>
          <a:xfrm>
            <a:off x="304800" y="1600200"/>
            <a:ext cx="4038600" cy="45549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91" name="Google Shape;591;p86"/>
          <p:cNvSpPr txBox="1"/>
          <p:nvPr>
            <p:ph idx="2" type="body"/>
          </p:nvPr>
        </p:nvSpPr>
        <p:spPr>
          <a:xfrm>
            <a:off x="4496020" y="1603770"/>
            <a:ext cx="4026000" cy="45513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92" name="Google Shape;592;p86"/>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93" name="Google Shape;593;p86"/>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594" name="Google Shape;594;p86">
            <a:hlinkClick r:id="rId2"/>
          </p:cNvPr>
          <p:cNvSpPr/>
          <p:nvPr/>
        </p:nvSpPr>
        <p:spPr>
          <a:xfrm>
            <a:off x="3542586" y="6519775"/>
            <a:ext cx="1906800" cy="175500"/>
          </a:xfrm>
          <a:prstGeom prst="rect">
            <a:avLst/>
          </a:prstGeom>
          <a:noFill/>
          <a:ln>
            <a:noFill/>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and Text">
  <p:cSld name="Image and Text">
    <p:spTree>
      <p:nvGrpSpPr>
        <p:cNvPr id="595" name="Shape 595"/>
        <p:cNvGrpSpPr/>
        <p:nvPr/>
      </p:nvGrpSpPr>
      <p:grpSpPr>
        <a:xfrm>
          <a:off x="0" y="0"/>
          <a:ext cx="0" cy="0"/>
          <a:chOff x="0" y="0"/>
          <a:chExt cx="0" cy="0"/>
        </a:xfrm>
      </p:grpSpPr>
      <p:sp>
        <p:nvSpPr>
          <p:cNvPr id="596" name="Google Shape;596;p87"/>
          <p:cNvSpPr/>
          <p:nvPr>
            <p:ph idx="2" type="pic"/>
          </p:nvPr>
        </p:nvSpPr>
        <p:spPr>
          <a:xfrm>
            <a:off x="4673600" y="1600201"/>
            <a:ext cx="40131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597" name="Google Shape;597;p87"/>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98" name="Google Shape;598;p87"/>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99" name="Google Shape;599;p87"/>
          <p:cNvSpPr txBox="1"/>
          <p:nvPr>
            <p:ph idx="3" type="body"/>
          </p:nvPr>
        </p:nvSpPr>
        <p:spPr>
          <a:xfrm>
            <a:off x="4673600" y="5646677"/>
            <a:ext cx="40131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00" name="Google Shape;600;p87"/>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01" name="Google Shape;601;p87"/>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Images and Text">
  <p:cSld name="2 Images and Text">
    <p:spTree>
      <p:nvGrpSpPr>
        <p:cNvPr id="602" name="Shape 602"/>
        <p:cNvGrpSpPr/>
        <p:nvPr/>
      </p:nvGrpSpPr>
      <p:grpSpPr>
        <a:xfrm>
          <a:off x="0" y="0"/>
          <a:ext cx="0" cy="0"/>
          <a:chOff x="0" y="0"/>
          <a:chExt cx="0" cy="0"/>
        </a:xfrm>
      </p:grpSpPr>
      <p:sp>
        <p:nvSpPr>
          <p:cNvPr id="603" name="Google Shape;603;p88"/>
          <p:cNvSpPr/>
          <p:nvPr>
            <p:ph idx="2" type="pic"/>
          </p:nvPr>
        </p:nvSpPr>
        <p:spPr>
          <a:xfrm>
            <a:off x="4673600" y="3892047"/>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04" name="Google Shape;604;p88"/>
          <p:cNvSpPr/>
          <p:nvPr>
            <p:ph idx="3" type="pic"/>
          </p:nvPr>
        </p:nvSpPr>
        <p:spPr>
          <a:xfrm>
            <a:off x="4673600" y="1600201"/>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05" name="Google Shape;605;p88"/>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06" name="Google Shape;606;p88"/>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7" name="Google Shape;607;p88"/>
          <p:cNvSpPr txBox="1"/>
          <p:nvPr>
            <p:ph idx="4" type="body"/>
          </p:nvPr>
        </p:nvSpPr>
        <p:spPr>
          <a:xfrm>
            <a:off x="4673600" y="5646677"/>
            <a:ext cx="40578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08" name="Google Shape;608;p88"/>
          <p:cNvSpPr txBox="1"/>
          <p:nvPr>
            <p:ph idx="5" type="body"/>
          </p:nvPr>
        </p:nvSpPr>
        <p:spPr>
          <a:xfrm>
            <a:off x="4673600" y="3354831"/>
            <a:ext cx="40131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09" name="Google Shape;609;p88"/>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10" name="Google Shape;610;p88"/>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Images">
  <p:cSld name="Two Images">
    <p:spTree>
      <p:nvGrpSpPr>
        <p:cNvPr id="611" name="Shape 611"/>
        <p:cNvGrpSpPr/>
        <p:nvPr/>
      </p:nvGrpSpPr>
      <p:grpSpPr>
        <a:xfrm>
          <a:off x="0" y="0"/>
          <a:ext cx="0" cy="0"/>
          <a:chOff x="0" y="0"/>
          <a:chExt cx="0" cy="0"/>
        </a:xfrm>
      </p:grpSpPr>
      <p:sp>
        <p:nvSpPr>
          <p:cNvPr id="612" name="Google Shape;612;p89"/>
          <p:cNvSpPr/>
          <p:nvPr>
            <p:ph idx="2" type="pic"/>
          </p:nvPr>
        </p:nvSpPr>
        <p:spPr>
          <a:xfrm>
            <a:off x="4683120" y="1600200"/>
            <a:ext cx="4003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13" name="Google Shape;613;p89"/>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14" name="Google Shape;614;p89"/>
          <p:cNvSpPr txBox="1"/>
          <p:nvPr>
            <p:ph idx="1" type="body"/>
          </p:nvPr>
        </p:nvSpPr>
        <p:spPr>
          <a:xfrm>
            <a:off x="4683120" y="5646677"/>
            <a:ext cx="40038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5" name="Google Shape;615;p89"/>
          <p:cNvSpPr/>
          <p:nvPr>
            <p:ph idx="3" type="pic"/>
          </p:nvPr>
        </p:nvSpPr>
        <p:spPr>
          <a:xfrm>
            <a:off x="304801" y="1600200"/>
            <a:ext cx="4225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16" name="Google Shape;616;p89"/>
          <p:cNvSpPr txBox="1"/>
          <p:nvPr>
            <p:ph idx="4" type="body"/>
          </p:nvPr>
        </p:nvSpPr>
        <p:spPr>
          <a:xfrm>
            <a:off x="304800" y="5646677"/>
            <a:ext cx="42258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7" name="Google Shape;617;p89"/>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18" name="Google Shape;618;p89"/>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Images">
  <p:cSld name="Four Images">
    <p:spTree>
      <p:nvGrpSpPr>
        <p:cNvPr id="619" name="Shape 619"/>
        <p:cNvGrpSpPr/>
        <p:nvPr/>
      </p:nvGrpSpPr>
      <p:grpSpPr>
        <a:xfrm>
          <a:off x="0" y="0"/>
          <a:ext cx="0" cy="0"/>
          <a:chOff x="0" y="0"/>
          <a:chExt cx="0" cy="0"/>
        </a:xfrm>
      </p:grpSpPr>
      <p:sp>
        <p:nvSpPr>
          <p:cNvPr id="620" name="Google Shape;620;p90"/>
          <p:cNvSpPr/>
          <p:nvPr>
            <p:ph idx="2" type="pic"/>
          </p:nvPr>
        </p:nvSpPr>
        <p:spPr>
          <a:xfrm>
            <a:off x="4530722"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21" name="Google Shape;621;p90"/>
          <p:cNvSpPr/>
          <p:nvPr>
            <p:ph idx="3" type="pic"/>
          </p:nvPr>
        </p:nvSpPr>
        <p:spPr>
          <a:xfrm>
            <a:off x="4533898" y="1600200"/>
            <a:ext cx="41529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22" name="Google Shape;622;p90"/>
          <p:cNvSpPr/>
          <p:nvPr>
            <p:ph idx="4" type="pic"/>
          </p:nvPr>
        </p:nvSpPr>
        <p:spPr>
          <a:xfrm>
            <a:off x="304800" y="1600200"/>
            <a:ext cx="4159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23" name="Google Shape;623;p90"/>
          <p:cNvSpPr/>
          <p:nvPr>
            <p:ph idx="5" type="pic"/>
          </p:nvPr>
        </p:nvSpPr>
        <p:spPr>
          <a:xfrm>
            <a:off x="307975"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24" name="Google Shape;624;p90"/>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25" name="Google Shape;625;p90"/>
          <p:cNvSpPr txBox="1"/>
          <p:nvPr>
            <p:ph idx="1" type="body"/>
          </p:nvPr>
        </p:nvSpPr>
        <p:spPr>
          <a:xfrm>
            <a:off x="4533898" y="5646677"/>
            <a:ext cx="41529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26" name="Google Shape;626;p90"/>
          <p:cNvSpPr txBox="1"/>
          <p:nvPr>
            <p:ph idx="6" type="body"/>
          </p:nvPr>
        </p:nvSpPr>
        <p:spPr>
          <a:xfrm>
            <a:off x="304800" y="5646677"/>
            <a:ext cx="41592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27" name="Google Shape;627;p90"/>
          <p:cNvSpPr txBox="1"/>
          <p:nvPr>
            <p:ph idx="7" type="body"/>
          </p:nvPr>
        </p:nvSpPr>
        <p:spPr>
          <a:xfrm>
            <a:off x="4530722" y="3354831"/>
            <a:ext cx="41562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28" name="Google Shape;628;p90"/>
          <p:cNvSpPr txBox="1"/>
          <p:nvPr>
            <p:ph idx="8" type="body"/>
          </p:nvPr>
        </p:nvSpPr>
        <p:spPr>
          <a:xfrm>
            <a:off x="304801" y="3354831"/>
            <a:ext cx="41592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29" name="Google Shape;629;p90"/>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30" name="Google Shape;630;p90"/>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type="secHead">
  <p:cSld name="SECTION_HEADER">
    <p:bg>
      <p:bgPr>
        <a:solidFill>
          <a:schemeClr val="lt1"/>
        </a:solidFill>
      </p:bgPr>
    </p:bg>
    <p:spTree>
      <p:nvGrpSpPr>
        <p:cNvPr id="631" name="Shape 631"/>
        <p:cNvGrpSpPr/>
        <p:nvPr/>
      </p:nvGrpSpPr>
      <p:grpSpPr>
        <a:xfrm>
          <a:off x="0" y="0"/>
          <a:ext cx="0" cy="0"/>
          <a:chOff x="0" y="0"/>
          <a:chExt cx="0" cy="0"/>
        </a:xfrm>
      </p:grpSpPr>
      <p:sp>
        <p:nvSpPr>
          <p:cNvPr id="632" name="Google Shape;632;p91"/>
          <p:cNvSpPr/>
          <p:nvPr/>
        </p:nvSpPr>
        <p:spPr>
          <a:xfrm>
            <a:off x="0" y="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33" name="Google Shape;633;p91"/>
          <p:cNvSpPr/>
          <p:nvPr/>
        </p:nvSpPr>
        <p:spPr>
          <a:xfrm>
            <a:off x="0" y="670560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34" name="Google Shape;634;p91"/>
          <p:cNvSpPr/>
          <p:nvPr/>
        </p:nvSpPr>
        <p:spPr>
          <a:xfrm>
            <a:off x="0" y="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35" name="Google Shape;635;p91"/>
          <p:cNvSpPr/>
          <p:nvPr/>
        </p:nvSpPr>
        <p:spPr>
          <a:xfrm>
            <a:off x="8991600" y="1905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36" name="Google Shape;636;p91"/>
          <p:cNvSpPr/>
          <p:nvPr/>
        </p:nvSpPr>
        <p:spPr>
          <a:xfrm>
            <a:off x="152400" y="2286000"/>
            <a:ext cx="8833200" cy="3048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37" name="Google Shape;637;p91"/>
          <p:cNvSpPr/>
          <p:nvPr/>
        </p:nvSpPr>
        <p:spPr>
          <a:xfrm>
            <a:off x="155448" y="142352"/>
            <a:ext cx="8833200" cy="2139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38" name="Google Shape;638;p91"/>
          <p:cNvSpPr txBox="1"/>
          <p:nvPr>
            <p:ph idx="1" type="body"/>
          </p:nvPr>
        </p:nvSpPr>
        <p:spPr>
          <a:xfrm>
            <a:off x="1368426" y="2743200"/>
            <a:ext cx="6480300" cy="16731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320"/>
              </a:spcBef>
              <a:spcAft>
                <a:spcPts val="0"/>
              </a:spcAft>
              <a:buClr>
                <a:schemeClr val="accent1"/>
              </a:buClr>
              <a:buSzPts val="1600"/>
              <a:buFont typeface="Noto Sans Symbols"/>
              <a:buNone/>
              <a:defRPr b="1" i="0" sz="1600" u="none" cap="none" strike="noStrike">
                <a:solidFill>
                  <a:schemeClr val="dk2"/>
                </a:solidFill>
                <a:latin typeface="Arial"/>
                <a:ea typeface="Arial"/>
                <a:cs typeface="Arial"/>
                <a:sym typeface="Arial"/>
              </a:defRPr>
            </a:lvl1pPr>
            <a:lvl2pPr indent="-228600" lvl="1" marL="914400" marR="0" rtl="0" algn="l">
              <a:lnSpc>
                <a:spcPct val="100000"/>
              </a:lnSpc>
              <a:spcBef>
                <a:spcPts val="360"/>
              </a:spcBef>
              <a:spcAft>
                <a:spcPts val="0"/>
              </a:spcAft>
              <a:buClr>
                <a:schemeClr val="accent2"/>
              </a:buClr>
              <a:buSzPts val="1800"/>
              <a:buFont typeface="Noto Sans Symbols"/>
              <a:buNone/>
              <a:defRPr b="0" i="0" sz="1800" u="none" cap="none" strike="noStrike">
                <a:solidFill>
                  <a:srgbClr val="888888"/>
                </a:solidFill>
                <a:latin typeface="Georgia"/>
                <a:ea typeface="Georgia"/>
                <a:cs typeface="Georgia"/>
                <a:sym typeface="Georgia"/>
              </a:defRPr>
            </a:lvl2pPr>
            <a:lvl3pPr indent="-228600" lvl="2" marL="1371600" marR="0" rtl="0" algn="l">
              <a:lnSpc>
                <a:spcPct val="100000"/>
              </a:lnSpc>
              <a:spcBef>
                <a:spcPts val="320"/>
              </a:spcBef>
              <a:spcAft>
                <a:spcPts val="0"/>
              </a:spcAft>
              <a:buClr>
                <a:schemeClr val="accent3"/>
              </a:buClr>
              <a:buSzPts val="1600"/>
              <a:buFont typeface="Noto Sans Symbols"/>
              <a:buNone/>
              <a:defRPr b="0" i="0" sz="1600" u="none" cap="none" strike="noStrike">
                <a:solidFill>
                  <a:srgbClr val="888888"/>
                </a:solidFill>
                <a:latin typeface="Georgia"/>
                <a:ea typeface="Georgia"/>
                <a:cs typeface="Georgia"/>
                <a:sym typeface="Georgia"/>
              </a:defRPr>
            </a:lvl3pPr>
            <a:lvl4pPr indent="-228600" lvl="3" marL="1828800" marR="0" rtl="0" algn="l">
              <a:lnSpc>
                <a:spcPct val="100000"/>
              </a:lnSpc>
              <a:spcBef>
                <a:spcPts val="280"/>
              </a:spcBef>
              <a:spcAft>
                <a:spcPts val="0"/>
              </a:spcAft>
              <a:buClr>
                <a:schemeClr val="accent4"/>
              </a:buClr>
              <a:buSzPts val="1400"/>
              <a:buFont typeface="Noto Sans Symbols"/>
              <a:buNone/>
              <a:defRPr b="0" i="0" sz="1400" u="none" cap="none" strike="noStrike">
                <a:solidFill>
                  <a:srgbClr val="888888"/>
                </a:solidFill>
                <a:latin typeface="Georgia"/>
                <a:ea typeface="Georgia"/>
                <a:cs typeface="Georgia"/>
                <a:sym typeface="Georgia"/>
              </a:defRPr>
            </a:lvl4pPr>
            <a:lvl5pPr indent="-228600" lvl="4" marL="2286000" marR="0" rtl="0" algn="l">
              <a:lnSpc>
                <a:spcPct val="100000"/>
              </a:lnSpc>
              <a:spcBef>
                <a:spcPts val="280"/>
              </a:spcBef>
              <a:spcAft>
                <a:spcPts val="0"/>
              </a:spcAft>
              <a:buClr>
                <a:schemeClr val="accent5"/>
              </a:buClr>
              <a:buSzPts val="1400"/>
              <a:buFont typeface="Georgia"/>
              <a:buNone/>
              <a:defRPr b="0" i="0" sz="1400" u="none" cap="none" strike="noStrike">
                <a:solidFill>
                  <a:srgbClr val="888888"/>
                </a:solidFill>
                <a:latin typeface="Georgia"/>
                <a:ea typeface="Georgia"/>
                <a:cs typeface="Georgia"/>
                <a:sym typeface="Georgia"/>
              </a:defRPr>
            </a:lvl5pPr>
            <a:lvl6pPr indent="-320039" lvl="5" marL="2743200" marR="0" rtl="0" algn="l">
              <a:lnSpc>
                <a:spcPct val="100000"/>
              </a:lnSpc>
              <a:spcBef>
                <a:spcPts val="360"/>
              </a:spcBef>
              <a:spcAft>
                <a:spcPts val="0"/>
              </a:spcAft>
              <a:buClr>
                <a:schemeClr val="accent6"/>
              </a:buClr>
              <a:buSzPts val="1440"/>
              <a:buFont typeface="Noto Sans Symbols"/>
              <a:buChar char="●"/>
              <a:defRPr b="0" i="0" sz="1800" u="none" cap="none" strike="noStrike">
                <a:solidFill>
                  <a:schemeClr val="dk1"/>
                </a:solidFill>
                <a:latin typeface="Georgia"/>
                <a:ea typeface="Georgia"/>
                <a:cs typeface="Georgia"/>
                <a:sym typeface="Georgia"/>
              </a:defRPr>
            </a:lvl6pPr>
            <a:lvl7pPr indent="-320039" lvl="6" marL="3200400" marR="0" rtl="0" algn="l">
              <a:lnSpc>
                <a:spcPct val="100000"/>
              </a:lnSpc>
              <a:spcBef>
                <a:spcPts val="320"/>
              </a:spcBef>
              <a:spcAft>
                <a:spcPts val="0"/>
              </a:spcAft>
              <a:buClr>
                <a:srgbClr val="B75640"/>
              </a:buClr>
              <a:buSzPts val="1440"/>
              <a:buFont typeface="Georgia"/>
              <a:buChar char="•"/>
              <a:defRPr b="0" i="0" sz="1600" u="none" cap="none" strike="noStrike">
                <a:solidFill>
                  <a:schemeClr val="dk1"/>
                </a:solidFill>
                <a:latin typeface="Georgia"/>
                <a:ea typeface="Georgia"/>
                <a:cs typeface="Georgia"/>
                <a:sym typeface="Georgia"/>
              </a:defRPr>
            </a:lvl7pPr>
            <a:lvl8pPr indent="-330200" lvl="7" marL="3657600" marR="0" rtl="0" algn="l">
              <a:lnSpc>
                <a:spcPct val="100000"/>
              </a:lnSpc>
              <a:spcBef>
                <a:spcPts val="320"/>
              </a:spcBef>
              <a:spcAft>
                <a:spcPts val="0"/>
              </a:spcAft>
              <a:buClr>
                <a:srgbClr val="7A6B62"/>
              </a:buClr>
              <a:buSzPts val="1600"/>
              <a:buFont typeface="Georgia"/>
              <a:buChar char="•"/>
              <a:defRPr b="0" i="0" sz="1600" u="none" cap="none" strike="noStrike">
                <a:solidFill>
                  <a:schemeClr val="dk1"/>
                </a:solidFill>
                <a:latin typeface="Georgia"/>
                <a:ea typeface="Georgia"/>
                <a:cs typeface="Georgia"/>
                <a:sym typeface="Georgia"/>
              </a:defRPr>
            </a:lvl8pPr>
            <a:lvl9pPr indent="-308609" lvl="8" marL="4114800" marR="0" rtl="0" algn="l">
              <a:lnSpc>
                <a:spcPct val="100000"/>
              </a:lnSpc>
              <a:spcBef>
                <a:spcPts val="280"/>
              </a:spcBef>
              <a:spcAft>
                <a:spcPts val="0"/>
              </a:spcAft>
              <a:buClr>
                <a:srgbClr val="B29D00"/>
              </a:buClr>
              <a:buSzPts val="1260"/>
              <a:buFont typeface="Georgia"/>
              <a:buChar char="•"/>
              <a:defRPr b="0" i="0" sz="1400" u="none" cap="none" strike="noStrike">
                <a:solidFill>
                  <a:schemeClr val="dk1"/>
                </a:solidFill>
                <a:latin typeface="Georgia"/>
                <a:ea typeface="Georgia"/>
                <a:cs typeface="Georgia"/>
                <a:sym typeface="Georgia"/>
              </a:defRPr>
            </a:lvl9pPr>
          </a:lstStyle>
          <a:p/>
        </p:txBody>
      </p:sp>
      <p:sp>
        <p:nvSpPr>
          <p:cNvPr id="639" name="Google Shape;639;p91"/>
          <p:cNvSpPr/>
          <p:nvPr/>
        </p:nvSpPr>
        <p:spPr>
          <a:xfrm>
            <a:off x="146304" y="6391656"/>
            <a:ext cx="8833200" cy="309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40" name="Google Shape;640;p91"/>
          <p:cNvSpPr/>
          <p:nvPr/>
        </p:nvSpPr>
        <p:spPr>
          <a:xfrm>
            <a:off x="152400" y="152400"/>
            <a:ext cx="8833200" cy="6547200"/>
          </a:xfrm>
          <a:prstGeom prst="rect">
            <a:avLst/>
          </a:prstGeom>
          <a:noFill/>
          <a:ln cap="flat" cmpd="sng" w="9525">
            <a:solidFill>
              <a:srgbClr val="7A979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41" name="Google Shape;641;p91"/>
          <p:cNvSpPr txBox="1"/>
          <p:nvPr>
            <p:ph idx="11" type="ftr"/>
          </p:nvPr>
        </p:nvSpPr>
        <p:spPr>
          <a:xfrm>
            <a:off x="304800" y="6410848"/>
            <a:ext cx="3581400" cy="3657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FFFFFF"/>
              </a:buClr>
              <a:buSzPts val="1200"/>
              <a:buFont typeface="Lucida Sans"/>
              <a:buNone/>
              <a:defRPr b="0" i="0" sz="1200" u="none" cap="none" strike="noStrike">
                <a:solidFill>
                  <a:srgbClr val="FFFFFF"/>
                </a:solidFill>
                <a:latin typeface="Arial"/>
                <a:ea typeface="Arial"/>
                <a:cs typeface="Arial"/>
                <a:sym typeface="Arial"/>
              </a:defRPr>
            </a:lvl1pPr>
            <a:lvl2pPr indent="0" lvl="1" marL="457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2pPr>
            <a:lvl3pPr indent="0" lvl="2" marL="914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3pPr>
            <a:lvl4pPr indent="0" lvl="3" marL="1371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4pPr>
            <a:lvl5pPr indent="0" lvl="4" marL="18288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5pPr>
            <a:lvl6pPr indent="0" lvl="5" marL="22860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6pPr>
            <a:lvl7pPr indent="0" lvl="6" marL="2743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7pPr>
            <a:lvl8pPr indent="0" lvl="7" marL="3200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8pPr>
            <a:lvl9pPr indent="0" lvl="8" marL="3657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9pPr>
          </a:lstStyle>
          <a:p/>
        </p:txBody>
      </p:sp>
      <p:sp>
        <p:nvSpPr>
          <p:cNvPr id="642" name="Google Shape;642;p91"/>
          <p:cNvSpPr txBox="1"/>
          <p:nvPr>
            <p:ph idx="10" type="dt"/>
          </p:nvPr>
        </p:nvSpPr>
        <p:spPr>
          <a:xfrm>
            <a:off x="5791200" y="6404984"/>
            <a:ext cx="3045000" cy="3657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FFFFFF"/>
              </a:buClr>
              <a:buSzPts val="1400"/>
              <a:buFont typeface="Lucida Sans"/>
              <a:buNone/>
              <a:defRPr b="0" i="0" sz="1400" u="none" cap="none" strike="noStrike">
                <a:solidFill>
                  <a:srgbClr val="FFFFFF"/>
                </a:solidFill>
                <a:latin typeface="Arial"/>
                <a:ea typeface="Arial"/>
                <a:cs typeface="Arial"/>
                <a:sym typeface="Arial"/>
              </a:defRPr>
            </a:lvl1pPr>
            <a:lvl2pPr indent="0" lvl="1" marL="457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2pPr>
            <a:lvl3pPr indent="0" lvl="2" marL="914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3pPr>
            <a:lvl4pPr indent="0" lvl="3" marL="1371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4pPr>
            <a:lvl5pPr indent="0" lvl="4" marL="18288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5pPr>
            <a:lvl6pPr indent="0" lvl="5" marL="22860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6pPr>
            <a:lvl7pPr indent="0" lvl="6" marL="2743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7pPr>
            <a:lvl8pPr indent="0" lvl="7" marL="3200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8pPr>
            <a:lvl9pPr indent="0" lvl="8" marL="3657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9pPr>
          </a:lstStyle>
          <a:p/>
        </p:txBody>
      </p:sp>
      <p:cxnSp>
        <p:nvCxnSpPr>
          <p:cNvPr id="643" name="Google Shape;643;p91"/>
          <p:cNvCxnSpPr/>
          <p:nvPr/>
        </p:nvCxnSpPr>
        <p:spPr>
          <a:xfrm>
            <a:off x="152400" y="2438400"/>
            <a:ext cx="8833200" cy="0"/>
          </a:xfrm>
          <a:prstGeom prst="straightConnector1">
            <a:avLst/>
          </a:prstGeom>
          <a:noFill/>
          <a:ln cap="flat" cmpd="sng" w="11425">
            <a:solidFill>
              <a:srgbClr val="7A9798"/>
            </a:solidFill>
            <a:prstDash val="dash"/>
            <a:round/>
            <a:headEnd len="sm" w="sm" type="none"/>
            <a:tailEnd len="sm" w="sm" type="none"/>
          </a:ln>
        </p:spPr>
      </p:cxnSp>
      <p:sp>
        <p:nvSpPr>
          <p:cNvPr id="644" name="Google Shape;644;p91"/>
          <p:cNvSpPr/>
          <p:nvPr/>
        </p:nvSpPr>
        <p:spPr>
          <a:xfrm>
            <a:off x="4267200" y="2115312"/>
            <a:ext cx="609600" cy="6096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45" name="Google Shape;645;p91"/>
          <p:cNvSpPr/>
          <p:nvPr/>
        </p:nvSpPr>
        <p:spPr>
          <a:xfrm>
            <a:off x="4361688" y="2209800"/>
            <a:ext cx="420600" cy="420600"/>
          </a:xfrm>
          <a:prstGeom prst="ellipse">
            <a:avLst/>
          </a:prstGeom>
          <a:solidFill>
            <a:srgbClr val="FFFFFF"/>
          </a:solidFill>
          <a:ln cap="rnd" cmpd="dbl" w="50800">
            <a:solidFill>
              <a:srgbClr val="7A97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46" name="Google Shape;646;p91"/>
          <p:cNvSpPr txBox="1"/>
          <p:nvPr>
            <p:ph idx="12" type="sldNum"/>
          </p:nvPr>
        </p:nvSpPr>
        <p:spPr>
          <a:xfrm>
            <a:off x="4343400" y="2199450"/>
            <a:ext cx="457200" cy="441300"/>
          </a:xfrm>
          <a:prstGeom prst="rect">
            <a:avLst/>
          </a:prstGeom>
          <a:noFill/>
          <a:ln>
            <a:noFill/>
          </a:ln>
        </p:spPr>
        <p:txBody>
          <a:bodyPr anchorCtr="0" anchor="ctr" bIns="45700" lIns="45700" spcFirstLastPara="1" rIns="45700" wrap="square" tIns="45700">
            <a:noAutofit/>
          </a:bodyPr>
          <a:lstStyle>
            <a:lvl1pPr indent="0" lvl="0"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1pPr>
            <a:lvl2pPr indent="0" lvl="1"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2pPr>
            <a:lvl3pPr indent="0" lvl="2"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3pPr>
            <a:lvl4pPr indent="0" lvl="3"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4pPr>
            <a:lvl5pPr indent="0" lvl="4"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5pPr>
            <a:lvl6pPr indent="0" lvl="5"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6pPr>
            <a:lvl7pPr indent="0" lvl="6"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7pPr>
            <a:lvl8pPr indent="0" lvl="7"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8pPr>
            <a:lvl9pPr indent="0" lvl="8"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647" name="Google Shape;647;p91"/>
          <p:cNvSpPr txBox="1"/>
          <p:nvPr>
            <p:ph type="title"/>
          </p:nvPr>
        </p:nvSpPr>
        <p:spPr>
          <a:xfrm>
            <a:off x="722313" y="533400"/>
            <a:ext cx="7772400" cy="1524000"/>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rgbClr val="FFFFFF"/>
              </a:buClr>
              <a:buSzPts val="4200"/>
              <a:buFont typeface="Georgia"/>
              <a:buNone/>
              <a:defRPr b="0" i="0" sz="4200" u="none" cap="none" strike="noStrike">
                <a:solidFill>
                  <a:srgbClr val="FFFFFF"/>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ody Copy" type="obj">
  <p:cSld name="OBJECT">
    <p:spTree>
      <p:nvGrpSpPr>
        <p:cNvPr id="651" name="Shape 651"/>
        <p:cNvGrpSpPr/>
        <p:nvPr/>
      </p:nvGrpSpPr>
      <p:grpSpPr>
        <a:xfrm>
          <a:off x="0" y="0"/>
          <a:ext cx="0" cy="0"/>
          <a:chOff x="0" y="0"/>
          <a:chExt cx="0" cy="0"/>
        </a:xfrm>
      </p:grpSpPr>
      <p:sp>
        <p:nvSpPr>
          <p:cNvPr id="652" name="Google Shape;652;p93"/>
          <p:cNvSpPr/>
          <p:nvPr/>
        </p:nvSpPr>
        <p:spPr>
          <a:xfrm>
            <a:off x="0" y="6329467"/>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653" name="Google Shape;653;p93"/>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54" name="Google Shape;654;p93"/>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55" name="Google Shape;655;p93"/>
          <p:cNvSpPr/>
          <p:nvPr/>
        </p:nvSpPr>
        <p:spPr>
          <a:xfrm>
            <a:off x="0" y="6330471"/>
            <a:ext cx="9153000" cy="540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656" name="Google Shape;656;p93"/>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657" name="Google Shape;657;p93"/>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and SAP">
  <p:cSld name="Title Slide CA and SAP">
    <p:spTree>
      <p:nvGrpSpPr>
        <p:cNvPr id="658" name="Shape 658"/>
        <p:cNvGrpSpPr/>
        <p:nvPr/>
      </p:nvGrpSpPr>
      <p:grpSpPr>
        <a:xfrm>
          <a:off x="0" y="0"/>
          <a:ext cx="0" cy="0"/>
          <a:chOff x="0" y="0"/>
          <a:chExt cx="0" cy="0"/>
        </a:xfrm>
      </p:grpSpPr>
      <p:sp>
        <p:nvSpPr>
          <p:cNvPr id="659" name="Google Shape;659;p94"/>
          <p:cNvSpPr txBox="1"/>
          <p:nvPr>
            <p:ph type="ctrTitle"/>
          </p:nvPr>
        </p:nvSpPr>
        <p:spPr>
          <a:xfrm>
            <a:off x="219319" y="2982072"/>
            <a:ext cx="8619900" cy="850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0514F"/>
              </a:buClr>
              <a:buSzPts val="2800"/>
              <a:buFont typeface="Allerta"/>
              <a:buNone/>
              <a:defRPr b="0" i="0" sz="2800" u="none" cap="none" strike="noStrike">
                <a:solidFill>
                  <a:srgbClr val="50514F"/>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60" name="Google Shape;660;p94"/>
          <p:cNvSpPr txBox="1"/>
          <p:nvPr>
            <p:ph idx="1" type="subTitle"/>
          </p:nvPr>
        </p:nvSpPr>
        <p:spPr>
          <a:xfrm>
            <a:off x="219320" y="3832458"/>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661" name="Google Shape;661;p94"/>
          <p:cNvSpPr/>
          <p:nvPr/>
        </p:nvSpPr>
        <p:spPr>
          <a:xfrm>
            <a:off x="0" y="1737611"/>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pic>
        <p:nvPicPr>
          <p:cNvPr id="662" name="Google Shape;662;p94"/>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pic>
        <p:nvPicPr>
          <p:cNvPr id="663" name="Google Shape;663;p94"/>
          <p:cNvPicPr preferRelativeResize="0"/>
          <p:nvPr/>
        </p:nvPicPr>
        <p:blipFill rotWithShape="1">
          <a:blip r:embed="rId3">
            <a:alphaModFix/>
          </a:blip>
          <a:srcRect b="0" l="0" r="0" t="0"/>
          <a:stretch/>
        </p:blipFill>
        <p:spPr>
          <a:xfrm>
            <a:off x="304800" y="5840889"/>
            <a:ext cx="1303773" cy="50727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2">
  <p:cSld name="Title Slide CA 2">
    <p:spTree>
      <p:nvGrpSpPr>
        <p:cNvPr id="67" name="Shape 67"/>
        <p:cNvGrpSpPr/>
        <p:nvPr/>
      </p:nvGrpSpPr>
      <p:grpSpPr>
        <a:xfrm>
          <a:off x="0" y="0"/>
          <a:ext cx="0" cy="0"/>
          <a:chOff x="0" y="0"/>
          <a:chExt cx="0" cy="0"/>
        </a:xfrm>
      </p:grpSpPr>
      <p:sp>
        <p:nvSpPr>
          <p:cNvPr id="68" name="Google Shape;68;p10"/>
          <p:cNvSpPr txBox="1"/>
          <p:nvPr>
            <p:ph type="ctrTitle"/>
          </p:nvPr>
        </p:nvSpPr>
        <p:spPr>
          <a:xfrm>
            <a:off x="3339153" y="2950713"/>
            <a:ext cx="5497200" cy="88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9" name="Google Shape;69;p10"/>
          <p:cNvSpPr txBox="1"/>
          <p:nvPr>
            <p:ph idx="1" type="subTitle"/>
          </p:nvPr>
        </p:nvSpPr>
        <p:spPr>
          <a:xfrm>
            <a:off x="3339151" y="3835562"/>
            <a:ext cx="54972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70" name="Google Shape;70;p10"/>
          <p:cNvSpPr/>
          <p:nvPr/>
        </p:nvSpPr>
        <p:spPr>
          <a:xfrm>
            <a:off x="0" y="174624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1" name="Google Shape;71;p10"/>
          <p:cNvSpPr/>
          <p:nvPr>
            <p:ph idx="2" type="pic"/>
          </p:nvPr>
        </p:nvSpPr>
        <p:spPr>
          <a:xfrm>
            <a:off x="304800" y="1857374"/>
            <a:ext cx="2752500" cy="3159000"/>
          </a:xfrm>
          <a:prstGeom prst="rect">
            <a:avLst/>
          </a:prstGeom>
          <a:noFill/>
          <a:ln>
            <a:noFill/>
          </a:ln>
        </p:spPr>
        <p:txBody>
          <a:bodyPr anchorCtr="0" anchor="t" bIns="91425" lIns="91425" spcFirstLastPara="1" rIns="91425" wrap="square" tIns="91425">
            <a:noAutofit/>
          </a:bodyPr>
          <a:lstStyle>
            <a:lvl1pPr indent="-165100" lvl="0" marL="5080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Lucida Sans"/>
                <a:ea typeface="Lucida Sans"/>
                <a:cs typeface="Lucida Sans"/>
                <a:sym typeface="Lucida Sans"/>
              </a:defRPr>
            </a:lvl1pPr>
            <a:lvl2pPr indent="-228600" lvl="1" marL="9652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77800" lvl="3" marL="1778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77800" lvl="4" marL="2235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79400" lvl="5" marL="2794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79400" lvl="6" marL="3251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79400" lvl="7" marL="3708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79400" lvl="8" marL="4165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72" name="Google Shape;72;p10"/>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4">
  <p:cSld name="Section Header 4">
    <p:spTree>
      <p:nvGrpSpPr>
        <p:cNvPr id="664" name="Shape 664"/>
        <p:cNvGrpSpPr/>
        <p:nvPr/>
      </p:nvGrpSpPr>
      <p:grpSpPr>
        <a:xfrm>
          <a:off x="0" y="0"/>
          <a:ext cx="0" cy="0"/>
          <a:chOff x="0" y="0"/>
          <a:chExt cx="0" cy="0"/>
        </a:xfrm>
      </p:grpSpPr>
      <p:sp>
        <p:nvSpPr>
          <p:cNvPr id="665" name="Google Shape;665;p95"/>
          <p:cNvSpPr/>
          <p:nvPr/>
        </p:nvSpPr>
        <p:spPr>
          <a:xfrm>
            <a:off x="0" y="0"/>
            <a:ext cx="9144000" cy="6858000"/>
          </a:xfrm>
          <a:prstGeom prst="rect">
            <a:avLst/>
          </a:prstGeom>
          <a:solidFill>
            <a:srgbClr val="1C9963"/>
          </a:solidFill>
          <a:ln>
            <a:noFill/>
          </a:ln>
          <a:effectLst>
            <a:outerShdw blurRad="39999"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666" name="Google Shape;666;p95"/>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67" name="Google Shape;667;p95"/>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68" name="Google Shape;668;p95"/>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69" name="Google Shape;669;p95"/>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70" name="Google Shape;670;p95"/>
          <p:cNvSpPr txBox="1"/>
          <p:nvPr>
            <p:ph type="title"/>
          </p:nvPr>
        </p:nvSpPr>
        <p:spPr>
          <a:xfrm>
            <a:off x="216567" y="2829677"/>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671" name="Google Shape;671;p95"/>
          <p:cNvPicPr preferRelativeResize="0"/>
          <p:nvPr/>
        </p:nvPicPr>
        <p:blipFill rotWithShape="1">
          <a:blip r:embed="rId2">
            <a:alphaModFix/>
          </a:blip>
          <a:srcRect b="0" l="0" r="0" t="0"/>
          <a:stretch/>
        </p:blipFill>
        <p:spPr>
          <a:xfrm>
            <a:off x="304815" y="394130"/>
            <a:ext cx="2235300" cy="209664"/>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3">
  <p:cSld name="Section Header 3">
    <p:spTree>
      <p:nvGrpSpPr>
        <p:cNvPr id="672" name="Shape 672"/>
        <p:cNvGrpSpPr/>
        <p:nvPr/>
      </p:nvGrpSpPr>
      <p:grpSpPr>
        <a:xfrm>
          <a:off x="0" y="0"/>
          <a:ext cx="0" cy="0"/>
          <a:chOff x="0" y="0"/>
          <a:chExt cx="0" cy="0"/>
        </a:xfrm>
      </p:grpSpPr>
      <p:sp>
        <p:nvSpPr>
          <p:cNvPr id="673" name="Google Shape;673;p96"/>
          <p:cNvSpPr/>
          <p:nvPr/>
        </p:nvSpPr>
        <p:spPr>
          <a:xfrm>
            <a:off x="0" y="0"/>
            <a:ext cx="9144000" cy="6858000"/>
          </a:xfrm>
          <a:prstGeom prst="rect">
            <a:avLst/>
          </a:prstGeom>
          <a:solidFill>
            <a:srgbClr val="A9B0AC"/>
          </a:solidFill>
          <a:ln>
            <a:noFill/>
          </a:ln>
          <a:effectLst>
            <a:outerShdw blurRad="39999"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674" name="Google Shape;674;p96"/>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75" name="Google Shape;675;p96"/>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76" name="Google Shape;676;p96"/>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77" name="Google Shape;677;p96"/>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78" name="Google Shape;678;p96"/>
          <p:cNvSpPr txBox="1"/>
          <p:nvPr>
            <p:ph type="title"/>
          </p:nvPr>
        </p:nvSpPr>
        <p:spPr>
          <a:xfrm>
            <a:off x="216567" y="2829677"/>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679" name="Google Shape;679;p96"/>
          <p:cNvPicPr preferRelativeResize="0"/>
          <p:nvPr/>
        </p:nvPicPr>
        <p:blipFill rotWithShape="1">
          <a:blip r:embed="rId2">
            <a:alphaModFix/>
          </a:blip>
          <a:srcRect b="0" l="0" r="0" t="0"/>
          <a:stretch/>
        </p:blipFill>
        <p:spPr>
          <a:xfrm>
            <a:off x="304815" y="394130"/>
            <a:ext cx="2235300" cy="209664"/>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2">
  <p:cSld name="Section Header 2">
    <p:spTree>
      <p:nvGrpSpPr>
        <p:cNvPr id="680" name="Shape 680"/>
        <p:cNvGrpSpPr/>
        <p:nvPr/>
      </p:nvGrpSpPr>
      <p:grpSpPr>
        <a:xfrm>
          <a:off x="0" y="0"/>
          <a:ext cx="0" cy="0"/>
          <a:chOff x="0" y="0"/>
          <a:chExt cx="0" cy="0"/>
        </a:xfrm>
      </p:grpSpPr>
      <p:sp>
        <p:nvSpPr>
          <p:cNvPr id="681" name="Google Shape;681;p97"/>
          <p:cNvSpPr/>
          <p:nvPr/>
        </p:nvSpPr>
        <p:spPr>
          <a:xfrm>
            <a:off x="0" y="0"/>
            <a:ext cx="9144000" cy="6858000"/>
          </a:xfrm>
          <a:prstGeom prst="rect">
            <a:avLst/>
          </a:prstGeom>
          <a:solidFill>
            <a:srgbClr val="464646"/>
          </a:solidFill>
          <a:ln>
            <a:noFill/>
          </a:ln>
          <a:effectLst>
            <a:outerShdw blurRad="39999"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682" name="Google Shape;682;p97"/>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83" name="Google Shape;683;p97"/>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84" name="Google Shape;684;p97"/>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85" name="Google Shape;685;p97"/>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86" name="Google Shape;686;p97"/>
          <p:cNvSpPr txBox="1"/>
          <p:nvPr>
            <p:ph type="title"/>
          </p:nvPr>
        </p:nvSpPr>
        <p:spPr>
          <a:xfrm>
            <a:off x="216567" y="2829677"/>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687" name="Google Shape;687;p97"/>
          <p:cNvPicPr preferRelativeResize="0"/>
          <p:nvPr/>
        </p:nvPicPr>
        <p:blipFill rotWithShape="1">
          <a:blip r:embed="rId2">
            <a:alphaModFix/>
          </a:blip>
          <a:srcRect b="0" l="0" r="0" t="0"/>
          <a:stretch/>
        </p:blipFill>
        <p:spPr>
          <a:xfrm>
            <a:off x="304815" y="394130"/>
            <a:ext cx="2235300" cy="209664"/>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688" name="Shape 688"/>
        <p:cNvGrpSpPr/>
        <p:nvPr/>
      </p:nvGrpSpPr>
      <p:grpSpPr>
        <a:xfrm>
          <a:off x="0" y="0"/>
          <a:ext cx="0" cy="0"/>
          <a:chOff x="0" y="0"/>
          <a:chExt cx="0" cy="0"/>
        </a:xfrm>
      </p:grpSpPr>
      <p:sp>
        <p:nvSpPr>
          <p:cNvPr id="689" name="Google Shape;689;p98"/>
          <p:cNvSpPr txBox="1"/>
          <p:nvPr>
            <p:ph type="title"/>
          </p:nvPr>
        </p:nvSpPr>
        <p:spPr>
          <a:xfrm>
            <a:off x="304800" y="274637"/>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90" name="Google Shape;690;p98"/>
          <p:cNvSpPr txBox="1"/>
          <p:nvPr>
            <p:ph idx="1" type="body"/>
          </p:nvPr>
        </p:nvSpPr>
        <p:spPr>
          <a:xfrm>
            <a:off x="304800" y="1417637"/>
            <a:ext cx="4192500" cy="5979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691" name="Google Shape;691;p98"/>
          <p:cNvSpPr txBox="1"/>
          <p:nvPr>
            <p:ph idx="2" type="body"/>
          </p:nvPr>
        </p:nvSpPr>
        <p:spPr>
          <a:xfrm>
            <a:off x="304800" y="2015410"/>
            <a:ext cx="4192500" cy="41265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692" name="Google Shape;692;p98"/>
          <p:cNvSpPr txBox="1"/>
          <p:nvPr>
            <p:ph idx="3" type="body"/>
          </p:nvPr>
        </p:nvSpPr>
        <p:spPr>
          <a:xfrm>
            <a:off x="4645025" y="1417637"/>
            <a:ext cx="4194300" cy="6324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693" name="Google Shape;693;p98"/>
          <p:cNvSpPr txBox="1"/>
          <p:nvPr>
            <p:ph idx="4" type="body"/>
          </p:nvPr>
        </p:nvSpPr>
        <p:spPr>
          <a:xfrm>
            <a:off x="4645025" y="2050046"/>
            <a:ext cx="4194300" cy="40920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694" name="Google Shape;694;p98"/>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695" name="Google Shape;695;p98"/>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696" name="Google Shape;696;p98"/>
          <p:cNvSpPr/>
          <p:nvPr/>
        </p:nvSpPr>
        <p:spPr>
          <a:xfrm>
            <a:off x="3542585" y="6519775"/>
            <a:ext cx="1906800" cy="175500"/>
          </a:xfrm>
          <a:prstGeom prst="rect">
            <a:avLst/>
          </a:prstGeom>
          <a:noFill/>
          <a:ln>
            <a:noFill/>
          </a:ln>
          <a:effectLst>
            <a:outerShdw blurRad="39999"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2">
  <p:cSld name="Title Slide CA 2">
    <p:spTree>
      <p:nvGrpSpPr>
        <p:cNvPr id="697" name="Shape 697"/>
        <p:cNvGrpSpPr/>
        <p:nvPr/>
      </p:nvGrpSpPr>
      <p:grpSpPr>
        <a:xfrm>
          <a:off x="0" y="0"/>
          <a:ext cx="0" cy="0"/>
          <a:chOff x="0" y="0"/>
          <a:chExt cx="0" cy="0"/>
        </a:xfrm>
      </p:grpSpPr>
      <p:sp>
        <p:nvSpPr>
          <p:cNvPr id="698" name="Google Shape;698;p99"/>
          <p:cNvSpPr txBox="1"/>
          <p:nvPr>
            <p:ph type="ctrTitle"/>
          </p:nvPr>
        </p:nvSpPr>
        <p:spPr>
          <a:xfrm>
            <a:off x="3339153" y="2950713"/>
            <a:ext cx="5497200" cy="88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99" name="Google Shape;699;p99"/>
          <p:cNvSpPr txBox="1"/>
          <p:nvPr>
            <p:ph idx="1" type="subTitle"/>
          </p:nvPr>
        </p:nvSpPr>
        <p:spPr>
          <a:xfrm>
            <a:off x="3339151" y="3835562"/>
            <a:ext cx="54972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700" name="Google Shape;700;p99"/>
          <p:cNvSpPr/>
          <p:nvPr/>
        </p:nvSpPr>
        <p:spPr>
          <a:xfrm>
            <a:off x="0" y="174624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01" name="Google Shape;701;p99"/>
          <p:cNvSpPr/>
          <p:nvPr>
            <p:ph idx="2" type="pic"/>
          </p:nvPr>
        </p:nvSpPr>
        <p:spPr>
          <a:xfrm>
            <a:off x="304800" y="1857374"/>
            <a:ext cx="2752500" cy="3159000"/>
          </a:xfrm>
          <a:prstGeom prst="rect">
            <a:avLst/>
          </a:prstGeom>
          <a:noFill/>
          <a:ln>
            <a:noFill/>
          </a:ln>
        </p:spPr>
        <p:txBody>
          <a:bodyPr anchorCtr="0" anchor="t" bIns="91425" lIns="91425" spcFirstLastPara="1" rIns="91425" wrap="square" tIns="91425">
            <a:noAutofit/>
          </a:bodyPr>
          <a:lstStyle>
            <a:lvl1pPr indent="-88900" lvl="0" marL="3429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Lucida Sans"/>
                <a:ea typeface="Lucida Sans"/>
                <a:cs typeface="Lucida Sans"/>
                <a:sym typeface="Lucida Sans"/>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702" name="Google Shape;702;p99"/>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AP Co-Branded">
  <p:cSld name="Title Slide SAP Co-Branded">
    <p:spTree>
      <p:nvGrpSpPr>
        <p:cNvPr id="703" name="Shape 703"/>
        <p:cNvGrpSpPr/>
        <p:nvPr/>
      </p:nvGrpSpPr>
      <p:grpSpPr>
        <a:xfrm>
          <a:off x="0" y="0"/>
          <a:ext cx="0" cy="0"/>
          <a:chOff x="0" y="0"/>
          <a:chExt cx="0" cy="0"/>
        </a:xfrm>
      </p:grpSpPr>
      <p:sp>
        <p:nvSpPr>
          <p:cNvPr id="704" name="Google Shape;704;p100"/>
          <p:cNvSpPr txBox="1"/>
          <p:nvPr>
            <p:ph type="ctrTitle"/>
          </p:nvPr>
        </p:nvSpPr>
        <p:spPr>
          <a:xfrm>
            <a:off x="219319" y="2933439"/>
            <a:ext cx="8619900" cy="899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05" name="Google Shape;705;p100"/>
          <p:cNvSpPr txBox="1"/>
          <p:nvPr>
            <p:ph idx="1" type="subTitle"/>
          </p:nvPr>
        </p:nvSpPr>
        <p:spPr>
          <a:xfrm>
            <a:off x="219316" y="3832458"/>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40"/>
              </a:spcBef>
              <a:spcAft>
                <a:spcPts val="0"/>
              </a:spcAft>
              <a:buClr>
                <a:srgbClr val="595959"/>
              </a:buClr>
              <a:buSzPts val="2200"/>
              <a:buFont typeface="Arial"/>
              <a:buNone/>
              <a:defRPr b="0" i="0" sz="22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706" name="Google Shape;706;p100"/>
          <p:cNvSpPr/>
          <p:nvPr/>
        </p:nvSpPr>
        <p:spPr>
          <a:xfrm>
            <a:off x="0" y="1737611"/>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07" name="Google Shape;707;p100"/>
          <p:cNvSpPr/>
          <p:nvPr>
            <p:ph idx="2" type="pic"/>
          </p:nvPr>
        </p:nvSpPr>
        <p:spPr>
          <a:xfrm>
            <a:off x="7188200" y="225425"/>
            <a:ext cx="1650900" cy="807900"/>
          </a:xfrm>
          <a:prstGeom prst="rect">
            <a:avLst/>
          </a:prstGeom>
          <a:noFill/>
          <a:ln>
            <a:noFill/>
          </a:ln>
        </p:spPr>
        <p:txBody>
          <a:bodyPr anchorCtr="0" anchor="t" bIns="91425" lIns="91425" spcFirstLastPara="1" rIns="91425" wrap="square" tIns="91425">
            <a:noAutofit/>
          </a:bodyPr>
          <a:lstStyle>
            <a:lvl1pPr indent="-190500" lvl="0" marL="342900" marR="0" rtl="0" algn="l">
              <a:lnSpc>
                <a:spcPct val="100000"/>
              </a:lnSpc>
              <a:spcBef>
                <a:spcPts val="240"/>
              </a:spcBef>
              <a:spcAft>
                <a:spcPts val="0"/>
              </a:spcAft>
              <a:buClr>
                <a:srgbClr val="595959"/>
              </a:buClr>
              <a:buSzPts val="1200"/>
              <a:buFont typeface="Arial"/>
              <a:buChar char="•"/>
              <a:defRPr b="0" i="0" sz="1200" u="none" cap="none" strike="noStrike">
                <a:solidFill>
                  <a:srgbClr val="595959"/>
                </a:solidFill>
                <a:latin typeface="Lucida Sans"/>
                <a:ea typeface="Lucida Sans"/>
                <a:cs typeface="Lucida Sans"/>
                <a:sym typeface="Lucida Sans"/>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708" name="Google Shape;708;p100"/>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ble Page">
  <p:cSld name="Table Page">
    <p:spTree>
      <p:nvGrpSpPr>
        <p:cNvPr id="709" name="Shape 709"/>
        <p:cNvGrpSpPr/>
        <p:nvPr/>
      </p:nvGrpSpPr>
      <p:grpSpPr>
        <a:xfrm>
          <a:off x="0" y="0"/>
          <a:ext cx="0" cy="0"/>
          <a:chOff x="0" y="0"/>
          <a:chExt cx="0" cy="0"/>
        </a:xfrm>
      </p:grpSpPr>
      <p:sp>
        <p:nvSpPr>
          <p:cNvPr id="710" name="Google Shape;710;p101"/>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11" name="Google Shape;711;p101"/>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12" name="Google Shape;712;p101"/>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713" name="Google Shape;713;p101"/>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art Page">
  <p:cSld name="Chart Page">
    <p:spTree>
      <p:nvGrpSpPr>
        <p:cNvPr id="714" name="Shape 714"/>
        <p:cNvGrpSpPr/>
        <p:nvPr/>
      </p:nvGrpSpPr>
      <p:grpSpPr>
        <a:xfrm>
          <a:off x="0" y="0"/>
          <a:ext cx="0" cy="0"/>
          <a:chOff x="0" y="0"/>
          <a:chExt cx="0" cy="0"/>
        </a:xfrm>
      </p:grpSpPr>
      <p:sp>
        <p:nvSpPr>
          <p:cNvPr id="715" name="Google Shape;715;p102"/>
          <p:cNvSpPr/>
          <p:nvPr>
            <p:ph idx="2" type="chart"/>
          </p:nvPr>
        </p:nvSpPr>
        <p:spPr>
          <a:xfrm>
            <a:off x="304800" y="1575486"/>
            <a:ext cx="8534400" cy="4526100"/>
          </a:xfrm>
          <a:prstGeom prst="rect">
            <a:avLst/>
          </a:prstGeom>
          <a:noFill/>
          <a:ln>
            <a:noFill/>
          </a:ln>
        </p:spPr>
        <p:txBody>
          <a:bodyPr anchorCtr="0" anchor="t" bIns="91425" lIns="91425" spcFirstLastPara="1" rIns="91425" wrap="square" tIns="91425">
            <a:noAutofit/>
          </a:bodyPr>
          <a:lstStyle>
            <a:lvl1pPr indent="-635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16" name="Google Shape;716;p102"/>
          <p:cNvSpPr txBox="1"/>
          <p:nvPr>
            <p:ph type="title"/>
          </p:nvPr>
        </p:nvSpPr>
        <p:spPr>
          <a:xfrm>
            <a:off x="304800" y="274637"/>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17" name="Google Shape;717;p102"/>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18" name="Google Shape;718;p102"/>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719" name="Google Shape;719;p102"/>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or graphic">
  <p:cSld name="Picture or graphic">
    <p:spTree>
      <p:nvGrpSpPr>
        <p:cNvPr id="720" name="Shape 720"/>
        <p:cNvGrpSpPr/>
        <p:nvPr/>
      </p:nvGrpSpPr>
      <p:grpSpPr>
        <a:xfrm>
          <a:off x="0" y="0"/>
          <a:ext cx="0" cy="0"/>
          <a:chOff x="0" y="0"/>
          <a:chExt cx="0" cy="0"/>
        </a:xfrm>
      </p:grpSpPr>
      <p:sp>
        <p:nvSpPr>
          <p:cNvPr id="721" name="Google Shape;721;p103"/>
          <p:cNvSpPr/>
          <p:nvPr>
            <p:ph idx="2" type="pic"/>
          </p:nvPr>
        </p:nvSpPr>
        <p:spPr>
          <a:xfrm>
            <a:off x="304800" y="1575486"/>
            <a:ext cx="8572500" cy="4526100"/>
          </a:xfrm>
          <a:prstGeom prst="rect">
            <a:avLst/>
          </a:prstGeom>
          <a:noFill/>
          <a:ln>
            <a:noFill/>
          </a:ln>
        </p:spPr>
        <p:txBody>
          <a:bodyPr anchorCtr="0" anchor="t" bIns="91425" lIns="91425" spcFirstLastPara="1" rIns="91425" wrap="square" tIns="91425">
            <a:noAutofit/>
          </a:bodyPr>
          <a:lstStyle>
            <a:lvl1pPr indent="-635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22" name="Google Shape;722;p103"/>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23" name="Google Shape;723;p103"/>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24" name="Google Shape;724;p103"/>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725" name="Google Shape;725;p103"/>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s Page">
  <p:cSld name="Contents Page">
    <p:spTree>
      <p:nvGrpSpPr>
        <p:cNvPr id="726" name="Shape 726"/>
        <p:cNvGrpSpPr/>
        <p:nvPr/>
      </p:nvGrpSpPr>
      <p:grpSpPr>
        <a:xfrm>
          <a:off x="0" y="0"/>
          <a:ext cx="0" cy="0"/>
          <a:chOff x="0" y="0"/>
          <a:chExt cx="0" cy="0"/>
        </a:xfrm>
      </p:grpSpPr>
      <p:sp>
        <p:nvSpPr>
          <p:cNvPr id="727" name="Google Shape;727;p104"/>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C9963"/>
              </a:solidFill>
              <a:latin typeface="Lucida Sans"/>
              <a:ea typeface="Lucida Sans"/>
              <a:cs typeface="Lucida Sans"/>
              <a:sym typeface="Lucida Sans"/>
            </a:endParaRPr>
          </a:p>
        </p:txBody>
      </p:sp>
      <p:sp>
        <p:nvSpPr>
          <p:cNvPr id="728" name="Google Shape;728;p104"/>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729" name="Google Shape;729;p104"/>
          <p:cNvSpPr txBox="1"/>
          <p:nvPr>
            <p:ph type="title"/>
          </p:nvPr>
        </p:nvSpPr>
        <p:spPr>
          <a:xfrm>
            <a:off x="304800" y="2914650"/>
            <a:ext cx="35847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30" name="Google Shape;730;p104"/>
          <p:cNvSpPr txBox="1"/>
          <p:nvPr>
            <p:ph idx="1" type="body"/>
          </p:nvPr>
        </p:nvSpPr>
        <p:spPr>
          <a:xfrm>
            <a:off x="4624612" y="1858449"/>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1" name="Google Shape;731;p104"/>
          <p:cNvSpPr txBox="1"/>
          <p:nvPr>
            <p:ph idx="2" type="body"/>
          </p:nvPr>
        </p:nvSpPr>
        <p:spPr>
          <a:xfrm>
            <a:off x="7209514" y="1858449"/>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2" name="Google Shape;732;p104"/>
          <p:cNvSpPr txBox="1"/>
          <p:nvPr>
            <p:ph idx="3" type="body"/>
          </p:nvPr>
        </p:nvSpPr>
        <p:spPr>
          <a:xfrm>
            <a:off x="4624612" y="2400627"/>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3" name="Google Shape;733;p104"/>
          <p:cNvSpPr txBox="1"/>
          <p:nvPr>
            <p:ph idx="4" type="body"/>
          </p:nvPr>
        </p:nvSpPr>
        <p:spPr>
          <a:xfrm>
            <a:off x="7209514" y="2400627"/>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4" name="Google Shape;734;p104"/>
          <p:cNvSpPr txBox="1"/>
          <p:nvPr>
            <p:ph idx="5" type="body"/>
          </p:nvPr>
        </p:nvSpPr>
        <p:spPr>
          <a:xfrm>
            <a:off x="4624612" y="2955017"/>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5" name="Google Shape;735;p104"/>
          <p:cNvSpPr txBox="1"/>
          <p:nvPr>
            <p:ph idx="6" type="body"/>
          </p:nvPr>
        </p:nvSpPr>
        <p:spPr>
          <a:xfrm>
            <a:off x="7209514" y="2955017"/>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6" name="Google Shape;736;p104"/>
          <p:cNvSpPr txBox="1"/>
          <p:nvPr>
            <p:ph idx="7" type="body"/>
          </p:nvPr>
        </p:nvSpPr>
        <p:spPr>
          <a:xfrm>
            <a:off x="4624612" y="3509407"/>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7" name="Google Shape;737;p104"/>
          <p:cNvSpPr txBox="1"/>
          <p:nvPr>
            <p:ph idx="8" type="body"/>
          </p:nvPr>
        </p:nvSpPr>
        <p:spPr>
          <a:xfrm>
            <a:off x="7209514" y="3509407"/>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8" name="Google Shape;738;p104"/>
          <p:cNvSpPr txBox="1"/>
          <p:nvPr>
            <p:ph idx="9" type="body"/>
          </p:nvPr>
        </p:nvSpPr>
        <p:spPr>
          <a:xfrm>
            <a:off x="4624612" y="406379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9" name="Google Shape;739;p104"/>
          <p:cNvSpPr txBox="1"/>
          <p:nvPr>
            <p:ph idx="13" type="body"/>
          </p:nvPr>
        </p:nvSpPr>
        <p:spPr>
          <a:xfrm>
            <a:off x="7209514" y="406379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40" name="Google Shape;740;p104"/>
          <p:cNvSpPr txBox="1"/>
          <p:nvPr>
            <p:ph idx="14" type="body"/>
          </p:nvPr>
        </p:nvSpPr>
        <p:spPr>
          <a:xfrm>
            <a:off x="4624612" y="4618185"/>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41" name="Google Shape;741;p104"/>
          <p:cNvSpPr txBox="1"/>
          <p:nvPr>
            <p:ph idx="15" type="body"/>
          </p:nvPr>
        </p:nvSpPr>
        <p:spPr>
          <a:xfrm>
            <a:off x="7209514" y="4618185"/>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742" name="Google Shape;742;p104"/>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23" Type="http://schemas.openxmlformats.org/officeDocument/2006/relationships/theme" Target="../theme/theme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2.xml"/><Relationship Id="rId11" Type="http://schemas.openxmlformats.org/officeDocument/2006/relationships/slideLayout" Target="../slideLayouts/slideLayout33.xml"/><Relationship Id="rId22" Type="http://schemas.openxmlformats.org/officeDocument/2006/relationships/slideLayout" Target="../slideLayouts/slideLayout44.xml"/><Relationship Id="rId10" Type="http://schemas.openxmlformats.org/officeDocument/2006/relationships/slideLayout" Target="../slideLayouts/slideLayout32.xml"/><Relationship Id="rId21" Type="http://schemas.openxmlformats.org/officeDocument/2006/relationships/slideLayout" Target="../slideLayouts/slideLayout43.xml"/><Relationship Id="rId13" Type="http://schemas.openxmlformats.org/officeDocument/2006/relationships/slideLayout" Target="../slideLayouts/slideLayout35.xml"/><Relationship Id="rId24" Type="http://schemas.openxmlformats.org/officeDocument/2006/relationships/theme" Target="../theme/theme6.xml"/><Relationship Id="rId12" Type="http://schemas.openxmlformats.org/officeDocument/2006/relationships/slideLayout" Target="../slideLayouts/slideLayout34.xml"/><Relationship Id="rId23" Type="http://schemas.openxmlformats.org/officeDocument/2006/relationships/slideLayout" Target="../slideLayouts/slideLayout45.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7" Type="http://schemas.openxmlformats.org/officeDocument/2006/relationships/slideLayout" Target="../slideLayouts/slideLayout39.xml"/><Relationship Id="rId16" Type="http://schemas.openxmlformats.org/officeDocument/2006/relationships/slideLayout" Target="../slideLayouts/slideLayout38.xml"/><Relationship Id="rId5" Type="http://schemas.openxmlformats.org/officeDocument/2006/relationships/slideLayout" Target="../slideLayouts/slideLayout27.xml"/><Relationship Id="rId19" Type="http://schemas.openxmlformats.org/officeDocument/2006/relationships/slideLayout" Target="../slideLayouts/slideLayout41.xml"/><Relationship Id="rId6" Type="http://schemas.openxmlformats.org/officeDocument/2006/relationships/slideLayout" Target="../slideLayouts/slideLayout28.xml"/><Relationship Id="rId18" Type="http://schemas.openxmlformats.org/officeDocument/2006/relationships/slideLayout" Target="../slideLayouts/slideLayout40.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5.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21" Type="http://schemas.openxmlformats.org/officeDocument/2006/relationships/theme" Target="../theme/theme2.xml"/><Relationship Id="rId13" Type="http://schemas.openxmlformats.org/officeDocument/2006/relationships/slideLayout" Target="../slideLayouts/slideLayout58.xml"/><Relationship Id="rId12" Type="http://schemas.openxmlformats.org/officeDocument/2006/relationships/slideLayout" Target="../slideLayouts/slideLayout57.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5" Type="http://schemas.openxmlformats.org/officeDocument/2006/relationships/slideLayout" Target="../slideLayouts/slideLayout60.xml"/><Relationship Id="rId14" Type="http://schemas.openxmlformats.org/officeDocument/2006/relationships/slideLayout" Target="../slideLayouts/slideLayout59.xml"/><Relationship Id="rId17" Type="http://schemas.openxmlformats.org/officeDocument/2006/relationships/slideLayout" Target="../slideLayouts/slideLayout62.xml"/><Relationship Id="rId16" Type="http://schemas.openxmlformats.org/officeDocument/2006/relationships/slideLayout" Target="../slideLayouts/slideLayout61.xml"/><Relationship Id="rId5" Type="http://schemas.openxmlformats.org/officeDocument/2006/relationships/slideLayout" Target="../slideLayouts/slideLayout50.xml"/><Relationship Id="rId19" Type="http://schemas.openxmlformats.org/officeDocument/2006/relationships/slideLayout" Target="../slideLayouts/slideLayout64.xml"/><Relationship Id="rId6" Type="http://schemas.openxmlformats.org/officeDocument/2006/relationships/slideLayout" Target="../slideLayouts/slideLayout51.xml"/><Relationship Id="rId18" Type="http://schemas.openxmlformats.org/officeDocument/2006/relationships/slideLayout" Target="../slideLayouts/slideLayout63.xml"/><Relationship Id="rId7" Type="http://schemas.openxmlformats.org/officeDocument/2006/relationships/slideLayout" Target="../slideLayouts/slideLayout52.xml"/><Relationship Id="rId8"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85.xml"/><Relationship Id="rId11" Type="http://schemas.openxmlformats.org/officeDocument/2006/relationships/slideLayout" Target="../slideLayouts/slideLayout76.xml"/><Relationship Id="rId22" Type="http://schemas.openxmlformats.org/officeDocument/2006/relationships/slideLayout" Target="../slideLayouts/slideLayout87.xml"/><Relationship Id="rId10" Type="http://schemas.openxmlformats.org/officeDocument/2006/relationships/slideLayout" Target="../slideLayouts/slideLayout75.xml"/><Relationship Id="rId21" Type="http://schemas.openxmlformats.org/officeDocument/2006/relationships/slideLayout" Target="../slideLayouts/slideLayout86.xml"/><Relationship Id="rId13" Type="http://schemas.openxmlformats.org/officeDocument/2006/relationships/slideLayout" Target="../slideLayouts/slideLayout78.xml"/><Relationship Id="rId12" Type="http://schemas.openxmlformats.org/officeDocument/2006/relationships/slideLayout" Target="../slideLayouts/slideLayout77.xml"/><Relationship Id="rId23" Type="http://schemas.openxmlformats.org/officeDocument/2006/relationships/theme" Target="../theme/theme8.xml"/><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5" Type="http://schemas.openxmlformats.org/officeDocument/2006/relationships/slideLayout" Target="../slideLayouts/slideLayout80.xml"/><Relationship Id="rId14" Type="http://schemas.openxmlformats.org/officeDocument/2006/relationships/slideLayout" Target="../slideLayouts/slideLayout79.xml"/><Relationship Id="rId17" Type="http://schemas.openxmlformats.org/officeDocument/2006/relationships/slideLayout" Target="../slideLayouts/slideLayout82.xml"/><Relationship Id="rId16" Type="http://schemas.openxmlformats.org/officeDocument/2006/relationships/slideLayout" Target="../slideLayouts/slideLayout81.xml"/><Relationship Id="rId5" Type="http://schemas.openxmlformats.org/officeDocument/2006/relationships/slideLayout" Target="../slideLayouts/slideLayout70.xml"/><Relationship Id="rId19" Type="http://schemas.openxmlformats.org/officeDocument/2006/relationships/slideLayout" Target="../slideLayouts/slideLayout84.xml"/><Relationship Id="rId6" Type="http://schemas.openxmlformats.org/officeDocument/2006/relationships/slideLayout" Target="../slideLayouts/slideLayout71.xml"/><Relationship Id="rId18" Type="http://schemas.openxmlformats.org/officeDocument/2006/relationships/slideLayout" Target="../slideLayouts/slideLayout83.xml"/><Relationship Id="rId7" Type="http://schemas.openxmlformats.org/officeDocument/2006/relationships/slideLayout" Target="../slideLayouts/slideLayout72.xml"/><Relationship Id="rId8"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07.xml"/><Relationship Id="rId11" Type="http://schemas.openxmlformats.org/officeDocument/2006/relationships/slideLayout" Target="../slideLayouts/slideLayout98.xml"/><Relationship Id="rId22" Type="http://schemas.openxmlformats.org/officeDocument/2006/relationships/slideLayout" Target="../slideLayouts/slideLayout109.xml"/><Relationship Id="rId10" Type="http://schemas.openxmlformats.org/officeDocument/2006/relationships/slideLayout" Target="../slideLayouts/slideLayout97.xml"/><Relationship Id="rId21" Type="http://schemas.openxmlformats.org/officeDocument/2006/relationships/slideLayout" Target="../slideLayouts/slideLayout108.xml"/><Relationship Id="rId13" Type="http://schemas.openxmlformats.org/officeDocument/2006/relationships/slideLayout" Target="../slideLayouts/slideLayout100.xml"/><Relationship Id="rId12" Type="http://schemas.openxmlformats.org/officeDocument/2006/relationships/slideLayout" Target="../slideLayouts/slideLayout99.xml"/><Relationship Id="rId23" Type="http://schemas.openxmlformats.org/officeDocument/2006/relationships/theme" Target="../theme/theme3.xml"/><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5" Type="http://schemas.openxmlformats.org/officeDocument/2006/relationships/slideLayout" Target="../slideLayouts/slideLayout102.xml"/><Relationship Id="rId14" Type="http://schemas.openxmlformats.org/officeDocument/2006/relationships/slideLayout" Target="../slideLayouts/slideLayout101.xml"/><Relationship Id="rId17" Type="http://schemas.openxmlformats.org/officeDocument/2006/relationships/slideLayout" Target="../slideLayouts/slideLayout104.xml"/><Relationship Id="rId16" Type="http://schemas.openxmlformats.org/officeDocument/2006/relationships/slideLayout" Target="../slideLayouts/slideLayout103.xml"/><Relationship Id="rId5" Type="http://schemas.openxmlformats.org/officeDocument/2006/relationships/slideLayout" Target="../slideLayouts/slideLayout92.xml"/><Relationship Id="rId19" Type="http://schemas.openxmlformats.org/officeDocument/2006/relationships/slideLayout" Target="../slideLayouts/slideLayout106.xml"/><Relationship Id="rId6" Type="http://schemas.openxmlformats.org/officeDocument/2006/relationships/slideLayout" Target="../slideLayouts/slideLayout93.xml"/><Relationship Id="rId18" Type="http://schemas.openxmlformats.org/officeDocument/2006/relationships/slideLayout" Target="../slideLayouts/slideLayout105.xml"/><Relationship Id="rId7" Type="http://schemas.openxmlformats.org/officeDocument/2006/relationships/slideLayout" Target="../slideLayouts/slideLayout94.xml"/><Relationship Id="rId8" Type="http://schemas.openxmlformats.org/officeDocument/2006/relationships/slideLayout" Target="../slideLayouts/slideLayout95.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129.xml"/><Relationship Id="rId11" Type="http://schemas.openxmlformats.org/officeDocument/2006/relationships/slideLayout" Target="../slideLayouts/slideLayout120.xml"/><Relationship Id="rId22" Type="http://schemas.openxmlformats.org/officeDocument/2006/relationships/slideLayout" Target="../slideLayouts/slideLayout131.xml"/><Relationship Id="rId10" Type="http://schemas.openxmlformats.org/officeDocument/2006/relationships/slideLayout" Target="../slideLayouts/slideLayout119.xml"/><Relationship Id="rId21" Type="http://schemas.openxmlformats.org/officeDocument/2006/relationships/slideLayout" Target="../slideLayouts/slideLayout130.xml"/><Relationship Id="rId13" Type="http://schemas.openxmlformats.org/officeDocument/2006/relationships/slideLayout" Target="../slideLayouts/slideLayout122.xml"/><Relationship Id="rId24" Type="http://schemas.openxmlformats.org/officeDocument/2006/relationships/theme" Target="../theme/theme1.xml"/><Relationship Id="rId12" Type="http://schemas.openxmlformats.org/officeDocument/2006/relationships/slideLayout" Target="../slideLayouts/slideLayout121.xml"/><Relationship Id="rId23" Type="http://schemas.openxmlformats.org/officeDocument/2006/relationships/slideLayout" Target="../slideLayouts/slideLayout132.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5" Type="http://schemas.openxmlformats.org/officeDocument/2006/relationships/slideLayout" Target="../slideLayouts/slideLayout124.xml"/><Relationship Id="rId14" Type="http://schemas.openxmlformats.org/officeDocument/2006/relationships/slideLayout" Target="../slideLayouts/slideLayout123.xml"/><Relationship Id="rId17" Type="http://schemas.openxmlformats.org/officeDocument/2006/relationships/slideLayout" Target="../slideLayouts/slideLayout126.xml"/><Relationship Id="rId16" Type="http://schemas.openxmlformats.org/officeDocument/2006/relationships/slideLayout" Target="../slideLayouts/slideLayout125.xml"/><Relationship Id="rId5" Type="http://schemas.openxmlformats.org/officeDocument/2006/relationships/slideLayout" Target="../slideLayouts/slideLayout114.xml"/><Relationship Id="rId19" Type="http://schemas.openxmlformats.org/officeDocument/2006/relationships/slideLayout" Target="../slideLayouts/slideLayout128.xml"/><Relationship Id="rId6" Type="http://schemas.openxmlformats.org/officeDocument/2006/relationships/slideLayout" Target="../slideLayouts/slideLayout115.xml"/><Relationship Id="rId18" Type="http://schemas.openxmlformats.org/officeDocument/2006/relationships/slideLayout" Target="../slideLayouts/slideLayout127.xml"/><Relationship Id="rId7" Type="http://schemas.openxmlformats.org/officeDocument/2006/relationships/slideLayout" Target="../slideLayouts/slideLayout116.xml"/><Relationship Id="rId8" Type="http://schemas.openxmlformats.org/officeDocument/2006/relationships/slideLayout" Target="../slideLayouts/slideLayout117.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9" Type="http://schemas.openxmlformats.org/officeDocument/2006/relationships/theme" Target="../theme/theme7.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llerta"/>
                <a:ea typeface="Allerta"/>
                <a:cs typeface="Allerta"/>
                <a:sym typeface="Allerta"/>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1" name="Google Shape;11;p1"/>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llerta"/>
                <a:ea typeface="Allerta"/>
                <a:cs typeface="Allerta"/>
                <a:sym typeface="Allerta"/>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68" name="Shape 168"/>
        <p:cNvGrpSpPr/>
        <p:nvPr/>
      </p:nvGrpSpPr>
      <p:grpSpPr>
        <a:xfrm>
          <a:off x="0" y="0"/>
          <a:ext cx="0" cy="0"/>
          <a:chOff x="0" y="0"/>
          <a:chExt cx="0" cy="0"/>
        </a:xfrm>
      </p:grpSpPr>
      <p:sp>
        <p:nvSpPr>
          <p:cNvPr id="169" name="Google Shape;169;p24"/>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llerta"/>
                <a:ea typeface="Allerta"/>
                <a:cs typeface="Allerta"/>
                <a:sym typeface="Allerta"/>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70" name="Google Shape;170;p24"/>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llerta"/>
                <a:ea typeface="Allerta"/>
                <a:cs typeface="Allerta"/>
                <a:sym typeface="Allerta"/>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44" name="Shape 344"/>
        <p:cNvGrpSpPr/>
        <p:nvPr/>
      </p:nvGrpSpPr>
      <p:grpSpPr>
        <a:xfrm>
          <a:off x="0" y="0"/>
          <a:ext cx="0" cy="0"/>
          <a:chOff x="0" y="0"/>
          <a:chExt cx="0" cy="0"/>
        </a:xfrm>
      </p:grpSpPr>
      <p:sp>
        <p:nvSpPr>
          <p:cNvPr id="345" name="Google Shape;345;p48"/>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llerta"/>
                <a:ea typeface="Allerta"/>
                <a:cs typeface="Allerta"/>
                <a:sym typeface="Allerta"/>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46" name="Google Shape;346;p48"/>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llerta"/>
                <a:ea typeface="Allerta"/>
                <a:cs typeface="Allerta"/>
                <a:sym typeface="Allerta"/>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80" name="Shape 480"/>
        <p:cNvGrpSpPr/>
        <p:nvPr/>
      </p:nvGrpSpPr>
      <p:grpSpPr>
        <a:xfrm>
          <a:off x="0" y="0"/>
          <a:ext cx="0" cy="0"/>
          <a:chOff x="0" y="0"/>
          <a:chExt cx="0" cy="0"/>
        </a:xfrm>
      </p:grpSpPr>
      <p:sp>
        <p:nvSpPr>
          <p:cNvPr id="481" name="Google Shape;481;p69"/>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llerta"/>
                <a:ea typeface="Allerta"/>
                <a:cs typeface="Allerta"/>
                <a:sym typeface="Allerta"/>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82" name="Google Shape;482;p69"/>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llerta"/>
                <a:ea typeface="Allerta"/>
                <a:cs typeface="Allerta"/>
                <a:sym typeface="Allerta"/>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648" name="Shape 648"/>
        <p:cNvGrpSpPr/>
        <p:nvPr/>
      </p:nvGrpSpPr>
      <p:grpSpPr>
        <a:xfrm>
          <a:off x="0" y="0"/>
          <a:ext cx="0" cy="0"/>
          <a:chOff x="0" y="0"/>
          <a:chExt cx="0" cy="0"/>
        </a:xfrm>
      </p:grpSpPr>
      <p:sp>
        <p:nvSpPr>
          <p:cNvPr id="649" name="Google Shape;649;p92"/>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llerta"/>
                <a:ea typeface="Allerta"/>
                <a:cs typeface="Allerta"/>
                <a:sym typeface="Allerta"/>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50" name="Google Shape;650;p92"/>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llerta"/>
                <a:ea typeface="Allerta"/>
                <a:cs typeface="Allerta"/>
                <a:sym typeface="Allerta"/>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807" name="Shape 807"/>
        <p:cNvGrpSpPr/>
        <p:nvPr/>
      </p:nvGrpSpPr>
      <p:grpSpPr>
        <a:xfrm>
          <a:off x="0" y="0"/>
          <a:ext cx="0" cy="0"/>
          <a:chOff x="0" y="0"/>
          <a:chExt cx="0" cy="0"/>
        </a:xfrm>
      </p:grpSpPr>
      <p:sp>
        <p:nvSpPr>
          <p:cNvPr id="808" name="Google Shape;808;p115"/>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llerta"/>
                <a:ea typeface="Allerta"/>
                <a:cs typeface="Allerta"/>
                <a:sym typeface="Allerta"/>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09" name="Google Shape;809;p115"/>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llerta"/>
                <a:ea typeface="Allerta"/>
                <a:cs typeface="Allerta"/>
                <a:sym typeface="Allerta"/>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83" name="Shape 983"/>
        <p:cNvGrpSpPr/>
        <p:nvPr/>
      </p:nvGrpSpPr>
      <p:grpSpPr>
        <a:xfrm>
          <a:off x="0" y="0"/>
          <a:ext cx="0" cy="0"/>
          <a:chOff x="0" y="0"/>
          <a:chExt cx="0" cy="0"/>
        </a:xfrm>
      </p:grpSpPr>
      <p:sp>
        <p:nvSpPr>
          <p:cNvPr id="984" name="Google Shape;984;p139"/>
          <p:cNvSpPr/>
          <p:nvPr/>
        </p:nvSpPr>
        <p:spPr>
          <a:xfrm>
            <a:off x="1" y="6400800"/>
            <a:ext cx="9144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139"/>
          <p:cNvSpPr/>
          <p:nvPr/>
        </p:nvSpPr>
        <p:spPr>
          <a:xfrm>
            <a:off x="1" y="6334316"/>
            <a:ext cx="9144000" cy="66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139"/>
          <p:cNvSpPr txBox="1"/>
          <p:nvPr>
            <p:ph type="title"/>
          </p:nvPr>
        </p:nvSpPr>
        <p:spPr>
          <a:xfrm>
            <a:off x="822960" y="286606"/>
            <a:ext cx="7543800" cy="1450800"/>
          </a:xfrm>
          <a:prstGeom prst="rect">
            <a:avLst/>
          </a:prstGeom>
          <a:noFill/>
          <a:ln>
            <a:noFill/>
          </a:ln>
        </p:spPr>
        <p:txBody>
          <a:bodyPr anchorCtr="0" anchor="b" bIns="45700" lIns="91425" spcFirstLastPara="1" rIns="91425" wrap="square" tIns="45700">
            <a:noAutofit/>
          </a:bodyPr>
          <a:lstStyle>
            <a:lvl1pPr lvl="0" marR="0" rtl="0" algn="l">
              <a:lnSpc>
                <a:spcPct val="85000"/>
              </a:lnSpc>
              <a:spcBef>
                <a:spcPts val="0"/>
              </a:spcBef>
              <a:spcAft>
                <a:spcPts val="0"/>
              </a:spcAft>
              <a:buClr>
                <a:srgbClr val="3F3F3F"/>
              </a:buClr>
              <a:buSzPts val="3600"/>
              <a:buFont typeface="Calibri"/>
              <a:buNone/>
              <a:defRPr b="0" i="0" sz="3600" u="none" cap="none" strike="noStrike">
                <a:solidFill>
                  <a:srgbClr val="3F3F3F"/>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87" name="Google Shape;987;p139"/>
          <p:cNvSpPr txBox="1"/>
          <p:nvPr>
            <p:ph idx="1" type="body"/>
          </p:nvPr>
        </p:nvSpPr>
        <p:spPr>
          <a:xfrm>
            <a:off x="822960" y="1845734"/>
            <a:ext cx="7543800" cy="4023300"/>
          </a:xfrm>
          <a:prstGeom prst="rect">
            <a:avLst/>
          </a:prstGeom>
          <a:noFill/>
          <a:ln>
            <a:noFill/>
          </a:ln>
        </p:spPr>
        <p:txBody>
          <a:bodyPr anchorCtr="0" anchor="t" bIns="45700" lIns="0" spcFirstLastPara="1" rIns="0" wrap="square" tIns="45700">
            <a:noAutofit/>
          </a:bodyPr>
          <a:lstStyle>
            <a:lvl1pPr indent="-323850" lvl="0" marL="457200" marR="0" rtl="0" algn="l">
              <a:lnSpc>
                <a:spcPct val="90000"/>
              </a:lnSpc>
              <a:spcBef>
                <a:spcPts val="900"/>
              </a:spcBef>
              <a:spcAft>
                <a:spcPts val="0"/>
              </a:spcAft>
              <a:buClr>
                <a:schemeClr val="accent1"/>
              </a:buClr>
              <a:buSzPts val="1500"/>
              <a:buFont typeface="Calibri"/>
              <a:buChar char=" "/>
              <a:defRPr b="0" i="0" sz="1500" u="none" cap="none" strike="noStrike">
                <a:solidFill>
                  <a:srgbClr val="3F3F3F"/>
                </a:solidFill>
                <a:latin typeface="Calibri"/>
                <a:ea typeface="Calibri"/>
                <a:cs typeface="Calibri"/>
                <a:sym typeface="Calibri"/>
              </a:defRPr>
            </a:lvl1pPr>
            <a:lvl2pPr indent="-314325" lvl="1" marL="914400" marR="0" rtl="0" algn="l">
              <a:lnSpc>
                <a:spcPct val="90000"/>
              </a:lnSpc>
              <a:spcBef>
                <a:spcPts val="150"/>
              </a:spcBef>
              <a:spcAft>
                <a:spcPts val="0"/>
              </a:spcAft>
              <a:buClr>
                <a:schemeClr val="accent1"/>
              </a:buClr>
              <a:buSzPts val="1350"/>
              <a:buFont typeface="Calibri"/>
              <a:buChar char="◦"/>
              <a:defRPr b="0" i="0" sz="1350" u="none" cap="none" strike="noStrike">
                <a:solidFill>
                  <a:srgbClr val="3F3F3F"/>
                </a:solidFill>
                <a:latin typeface="Calibri"/>
                <a:ea typeface="Calibri"/>
                <a:cs typeface="Calibri"/>
                <a:sym typeface="Calibri"/>
              </a:defRPr>
            </a:lvl2pPr>
            <a:lvl3pPr indent="-295275" lvl="2" marL="1371600" marR="0" rtl="0" algn="l">
              <a:lnSpc>
                <a:spcPct val="90000"/>
              </a:lnSpc>
              <a:spcBef>
                <a:spcPts val="300"/>
              </a:spcBef>
              <a:spcAft>
                <a:spcPts val="0"/>
              </a:spcAft>
              <a:buClr>
                <a:schemeClr val="accent1"/>
              </a:buClr>
              <a:buSzPts val="1050"/>
              <a:buFont typeface="Calibri"/>
              <a:buChar char="◦"/>
              <a:defRPr b="0" i="0" sz="1050" u="none" cap="none" strike="noStrike">
                <a:solidFill>
                  <a:srgbClr val="3F3F3F"/>
                </a:solidFill>
                <a:latin typeface="Calibri"/>
                <a:ea typeface="Calibri"/>
                <a:cs typeface="Calibri"/>
                <a:sym typeface="Calibri"/>
              </a:defRPr>
            </a:lvl3pPr>
            <a:lvl4pPr indent="-295275" lvl="3" marL="1828800" marR="0" rtl="0" algn="l">
              <a:lnSpc>
                <a:spcPct val="90000"/>
              </a:lnSpc>
              <a:spcBef>
                <a:spcPts val="300"/>
              </a:spcBef>
              <a:spcAft>
                <a:spcPts val="0"/>
              </a:spcAft>
              <a:buClr>
                <a:schemeClr val="accent1"/>
              </a:buClr>
              <a:buSzPts val="1050"/>
              <a:buFont typeface="Calibri"/>
              <a:buChar char="◦"/>
              <a:defRPr b="0" i="0" sz="1050" u="none" cap="none" strike="noStrike">
                <a:solidFill>
                  <a:srgbClr val="3F3F3F"/>
                </a:solidFill>
                <a:latin typeface="Calibri"/>
                <a:ea typeface="Calibri"/>
                <a:cs typeface="Calibri"/>
                <a:sym typeface="Calibri"/>
              </a:defRPr>
            </a:lvl4pPr>
            <a:lvl5pPr indent="-295275" lvl="4" marL="2286000" marR="0" rtl="0" algn="l">
              <a:lnSpc>
                <a:spcPct val="90000"/>
              </a:lnSpc>
              <a:spcBef>
                <a:spcPts val="300"/>
              </a:spcBef>
              <a:spcAft>
                <a:spcPts val="0"/>
              </a:spcAft>
              <a:buClr>
                <a:schemeClr val="accent1"/>
              </a:buClr>
              <a:buSzPts val="1050"/>
              <a:buFont typeface="Calibri"/>
              <a:buChar char="◦"/>
              <a:defRPr b="0" i="0" sz="1050" u="none" cap="none" strike="noStrike">
                <a:solidFill>
                  <a:srgbClr val="3F3F3F"/>
                </a:solidFill>
                <a:latin typeface="Calibri"/>
                <a:ea typeface="Calibri"/>
                <a:cs typeface="Calibri"/>
                <a:sym typeface="Calibri"/>
              </a:defRPr>
            </a:lvl5pPr>
            <a:lvl6pPr indent="-295275" lvl="5" marL="2743200" marR="0" rtl="0" algn="l">
              <a:lnSpc>
                <a:spcPct val="90000"/>
              </a:lnSpc>
              <a:spcBef>
                <a:spcPts val="300"/>
              </a:spcBef>
              <a:spcAft>
                <a:spcPts val="0"/>
              </a:spcAft>
              <a:buClr>
                <a:schemeClr val="accent1"/>
              </a:buClr>
              <a:buSzPts val="1050"/>
              <a:buFont typeface="Calibri"/>
              <a:buChar char="◦"/>
              <a:defRPr b="0" i="0" sz="1050" u="none" cap="none" strike="noStrike">
                <a:solidFill>
                  <a:srgbClr val="3F3F3F"/>
                </a:solidFill>
                <a:latin typeface="Calibri"/>
                <a:ea typeface="Calibri"/>
                <a:cs typeface="Calibri"/>
                <a:sym typeface="Calibri"/>
              </a:defRPr>
            </a:lvl6pPr>
            <a:lvl7pPr indent="-295275" lvl="6" marL="3200400" marR="0" rtl="0" algn="l">
              <a:lnSpc>
                <a:spcPct val="90000"/>
              </a:lnSpc>
              <a:spcBef>
                <a:spcPts val="300"/>
              </a:spcBef>
              <a:spcAft>
                <a:spcPts val="0"/>
              </a:spcAft>
              <a:buClr>
                <a:schemeClr val="accent1"/>
              </a:buClr>
              <a:buSzPts val="1050"/>
              <a:buFont typeface="Calibri"/>
              <a:buChar char="◦"/>
              <a:defRPr b="0" i="0" sz="1050" u="none" cap="none" strike="noStrike">
                <a:solidFill>
                  <a:srgbClr val="3F3F3F"/>
                </a:solidFill>
                <a:latin typeface="Calibri"/>
                <a:ea typeface="Calibri"/>
                <a:cs typeface="Calibri"/>
                <a:sym typeface="Calibri"/>
              </a:defRPr>
            </a:lvl7pPr>
            <a:lvl8pPr indent="-295275" lvl="7" marL="3657600" marR="0" rtl="0" algn="l">
              <a:lnSpc>
                <a:spcPct val="90000"/>
              </a:lnSpc>
              <a:spcBef>
                <a:spcPts val="300"/>
              </a:spcBef>
              <a:spcAft>
                <a:spcPts val="0"/>
              </a:spcAft>
              <a:buClr>
                <a:schemeClr val="accent1"/>
              </a:buClr>
              <a:buSzPts val="1050"/>
              <a:buFont typeface="Calibri"/>
              <a:buChar char="◦"/>
              <a:defRPr b="0" i="0" sz="1050" u="none" cap="none" strike="noStrike">
                <a:solidFill>
                  <a:srgbClr val="3F3F3F"/>
                </a:solidFill>
                <a:latin typeface="Calibri"/>
                <a:ea typeface="Calibri"/>
                <a:cs typeface="Calibri"/>
                <a:sym typeface="Calibri"/>
              </a:defRPr>
            </a:lvl8pPr>
            <a:lvl9pPr indent="-295275" lvl="8" marL="4114800" marR="0" rtl="0" algn="l">
              <a:lnSpc>
                <a:spcPct val="90000"/>
              </a:lnSpc>
              <a:spcBef>
                <a:spcPts val="300"/>
              </a:spcBef>
              <a:spcAft>
                <a:spcPts val="300"/>
              </a:spcAft>
              <a:buClr>
                <a:schemeClr val="accent1"/>
              </a:buClr>
              <a:buSzPts val="1050"/>
              <a:buFont typeface="Calibri"/>
              <a:buChar char="◦"/>
              <a:defRPr b="0" i="0" sz="1050" u="none" cap="none" strike="noStrike">
                <a:solidFill>
                  <a:srgbClr val="3F3F3F"/>
                </a:solidFill>
                <a:latin typeface="Calibri"/>
                <a:ea typeface="Calibri"/>
                <a:cs typeface="Calibri"/>
                <a:sym typeface="Calibri"/>
              </a:defRPr>
            </a:lvl9pPr>
          </a:lstStyle>
          <a:p/>
        </p:txBody>
      </p:sp>
      <p:sp>
        <p:nvSpPr>
          <p:cNvPr id="988" name="Google Shape;988;p139"/>
          <p:cNvSpPr txBox="1"/>
          <p:nvPr>
            <p:ph idx="10" type="dt"/>
          </p:nvPr>
        </p:nvSpPr>
        <p:spPr>
          <a:xfrm>
            <a:off x="822962" y="6459788"/>
            <a:ext cx="18543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675"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89" name="Google Shape;989;p139"/>
          <p:cNvSpPr txBox="1"/>
          <p:nvPr>
            <p:ph idx="11" type="ftr"/>
          </p:nvPr>
        </p:nvSpPr>
        <p:spPr>
          <a:xfrm>
            <a:off x="1972995" y="6459788"/>
            <a:ext cx="51381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35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90" name="Google Shape;990;p139"/>
          <p:cNvSpPr txBox="1"/>
          <p:nvPr>
            <p:ph idx="12" type="sldNum"/>
          </p:nvPr>
        </p:nvSpPr>
        <p:spPr>
          <a:xfrm>
            <a:off x="7425345" y="6459788"/>
            <a:ext cx="9840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788" u="none" cap="none" strike="noStrike">
                <a:solidFill>
                  <a:srgbClr val="FFFFFF"/>
                </a:solidFill>
                <a:latin typeface="Calibri"/>
                <a:ea typeface="Calibri"/>
                <a:cs typeface="Calibri"/>
                <a:sym typeface="Calibri"/>
              </a:defRPr>
            </a:lvl1pPr>
            <a:lvl2pPr indent="0" lvl="1" marL="0" marR="0" rtl="0" algn="r">
              <a:spcBef>
                <a:spcPts val="0"/>
              </a:spcBef>
              <a:buNone/>
              <a:defRPr b="0" i="0" sz="788" u="none" cap="none" strike="noStrike">
                <a:solidFill>
                  <a:srgbClr val="FFFFFF"/>
                </a:solidFill>
                <a:latin typeface="Calibri"/>
                <a:ea typeface="Calibri"/>
                <a:cs typeface="Calibri"/>
                <a:sym typeface="Calibri"/>
              </a:defRPr>
            </a:lvl2pPr>
            <a:lvl3pPr indent="0" lvl="2" marL="0" marR="0" rtl="0" algn="r">
              <a:spcBef>
                <a:spcPts val="0"/>
              </a:spcBef>
              <a:buNone/>
              <a:defRPr b="0" i="0" sz="788" u="none" cap="none" strike="noStrike">
                <a:solidFill>
                  <a:srgbClr val="FFFFFF"/>
                </a:solidFill>
                <a:latin typeface="Calibri"/>
                <a:ea typeface="Calibri"/>
                <a:cs typeface="Calibri"/>
                <a:sym typeface="Calibri"/>
              </a:defRPr>
            </a:lvl3pPr>
            <a:lvl4pPr indent="0" lvl="3" marL="0" marR="0" rtl="0" algn="r">
              <a:spcBef>
                <a:spcPts val="0"/>
              </a:spcBef>
              <a:buNone/>
              <a:defRPr b="0" i="0" sz="788" u="none" cap="none" strike="noStrike">
                <a:solidFill>
                  <a:srgbClr val="FFFFFF"/>
                </a:solidFill>
                <a:latin typeface="Calibri"/>
                <a:ea typeface="Calibri"/>
                <a:cs typeface="Calibri"/>
                <a:sym typeface="Calibri"/>
              </a:defRPr>
            </a:lvl4pPr>
            <a:lvl5pPr indent="0" lvl="4" marL="0" marR="0" rtl="0" algn="r">
              <a:spcBef>
                <a:spcPts val="0"/>
              </a:spcBef>
              <a:buNone/>
              <a:defRPr b="0" i="0" sz="788" u="none" cap="none" strike="noStrike">
                <a:solidFill>
                  <a:srgbClr val="FFFFFF"/>
                </a:solidFill>
                <a:latin typeface="Calibri"/>
                <a:ea typeface="Calibri"/>
                <a:cs typeface="Calibri"/>
                <a:sym typeface="Calibri"/>
              </a:defRPr>
            </a:lvl5pPr>
            <a:lvl6pPr indent="0" lvl="5" marL="0" marR="0" rtl="0" algn="r">
              <a:spcBef>
                <a:spcPts val="0"/>
              </a:spcBef>
              <a:buNone/>
              <a:defRPr b="0" i="0" sz="788" u="none" cap="none" strike="noStrike">
                <a:solidFill>
                  <a:srgbClr val="FFFFFF"/>
                </a:solidFill>
                <a:latin typeface="Calibri"/>
                <a:ea typeface="Calibri"/>
                <a:cs typeface="Calibri"/>
                <a:sym typeface="Calibri"/>
              </a:defRPr>
            </a:lvl6pPr>
            <a:lvl7pPr indent="0" lvl="6" marL="0" marR="0" rtl="0" algn="r">
              <a:spcBef>
                <a:spcPts val="0"/>
              </a:spcBef>
              <a:buNone/>
              <a:defRPr b="0" i="0" sz="788" u="none" cap="none" strike="noStrike">
                <a:solidFill>
                  <a:srgbClr val="FFFFFF"/>
                </a:solidFill>
                <a:latin typeface="Calibri"/>
                <a:ea typeface="Calibri"/>
                <a:cs typeface="Calibri"/>
                <a:sym typeface="Calibri"/>
              </a:defRPr>
            </a:lvl7pPr>
            <a:lvl8pPr indent="0" lvl="7" marL="0" marR="0" rtl="0" algn="r">
              <a:spcBef>
                <a:spcPts val="0"/>
              </a:spcBef>
              <a:buNone/>
              <a:defRPr b="0" i="0" sz="788" u="none" cap="none" strike="noStrike">
                <a:solidFill>
                  <a:srgbClr val="FFFFFF"/>
                </a:solidFill>
                <a:latin typeface="Calibri"/>
                <a:ea typeface="Calibri"/>
                <a:cs typeface="Calibri"/>
                <a:sym typeface="Calibri"/>
              </a:defRPr>
            </a:lvl8pPr>
            <a:lvl9pPr indent="0" lvl="8" marL="0" marR="0" rtl="0" algn="r">
              <a:spcBef>
                <a:spcPts val="0"/>
              </a:spcBef>
              <a:buNone/>
              <a:defRPr b="0" i="0" sz="788"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991" name="Google Shape;991;p139"/>
          <p:cNvCxnSpPr/>
          <p:nvPr/>
        </p:nvCxnSpPr>
        <p:spPr>
          <a:xfrm>
            <a:off x="895149" y="1737845"/>
            <a:ext cx="7475100" cy="0"/>
          </a:xfrm>
          <a:prstGeom prst="straightConnector1">
            <a:avLst/>
          </a:prstGeom>
          <a:noFill/>
          <a:ln cap="flat" cmpd="sng" w="9525">
            <a:solidFill>
              <a:srgbClr val="7F7F7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jp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xml"/><Relationship Id="rId3" Type="http://schemas.openxmlformats.org/officeDocument/2006/relationships/image" Target="../media/image6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xml"/><Relationship Id="rId3" Type="http://schemas.openxmlformats.org/officeDocument/2006/relationships/image" Target="../media/image6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3.xml"/><Relationship Id="rId3" Type="http://schemas.openxmlformats.org/officeDocument/2006/relationships/image" Target="../media/image6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2.xml"/><Relationship Id="rId3" Type="http://schemas.openxmlformats.org/officeDocument/2006/relationships/image" Target="../media/image15.jpg"/><Relationship Id="rId4" Type="http://schemas.openxmlformats.org/officeDocument/2006/relationships/image" Target="../media/image17.png"/><Relationship Id="rId5" Type="http://schemas.openxmlformats.org/officeDocument/2006/relationships/image" Target="../media/image58.jpg"/><Relationship Id="rId6" Type="http://schemas.openxmlformats.org/officeDocument/2006/relationships/image" Target="../media/image1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1.xml"/><Relationship Id="rId3" Type="http://schemas.openxmlformats.org/officeDocument/2006/relationships/hyperlink" Target="http://padlet.com/drostbr/fa" TargetMode="External"/><Relationship Id="rId4" Type="http://schemas.openxmlformats.org/officeDocument/2006/relationships/hyperlink" Target="https://todaysmeet.com" TargetMode="External"/><Relationship Id="rId5" Type="http://schemas.openxmlformats.org/officeDocument/2006/relationships/hyperlink" Target="https://app.letsrecap.com/"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2.xml"/><Relationship Id="rId3"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3.xml"/><Relationship Id="rId3" Type="http://schemas.openxmlformats.org/officeDocument/2006/relationships/image" Target="../media/image6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4.xml"/><Relationship Id="rId3" Type="http://schemas.openxmlformats.org/officeDocument/2006/relationships/image" Target="../media/image5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6.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7.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9.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3.xml"/><Relationship Id="rId3" Type="http://schemas.openxmlformats.org/officeDocument/2006/relationships/image" Target="../media/image31.png"/><Relationship Id="rId4" Type="http://schemas.openxmlformats.org/officeDocument/2006/relationships/hyperlink" Target="http://www.achievethecore.org/ca-signup"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0.xml"/><Relationship Id="rId3"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3.xml"/><Relationship Id="rId3"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4.xml"/><Relationship Id="rId3" Type="http://schemas.openxmlformats.org/officeDocument/2006/relationships/image" Target="../media/image35.png"/><Relationship Id="rId4" Type="http://schemas.openxmlformats.org/officeDocument/2006/relationships/image" Target="../media/image56.png"/><Relationship Id="rId5" Type="http://schemas.openxmlformats.org/officeDocument/2006/relationships/image" Target="../media/image5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9.xml"/><Relationship Id="rId3"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4.xml"/><Relationship Id="rId3" Type="http://schemas.openxmlformats.org/officeDocument/2006/relationships/hyperlink" Target="mailto:jfann@studentsachieve.net" TargetMode="External"/><Relationship Id="rId4" Type="http://schemas.openxmlformats.org/officeDocument/2006/relationships/hyperlink" Target="http://www.achievethecore.org/ca-signup" TargetMode="External"/><Relationship Id="rId5" Type="http://schemas.openxmlformats.org/officeDocument/2006/relationships/hyperlink" Target="http://www.achievethecore.org" TargetMode="External"/><Relationship Id="rId6" Type="http://schemas.openxmlformats.org/officeDocument/2006/relationships/image" Target="../media/image22.png"/><Relationship Id="rId7" Type="http://schemas.openxmlformats.org/officeDocument/2006/relationships/image" Target="../media/image6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0.xml"/><Relationship Id="rId3" Type="http://schemas.openxmlformats.org/officeDocument/2006/relationships/image" Target="../media/image44.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3.xml"/><Relationship Id="rId3" Type="http://schemas.openxmlformats.org/officeDocument/2006/relationships/hyperlink" Target="https://www.google.com/url?q=https://achievethecore.org/content/upload/A%2520Short%2520Guide%2520to%2520Placing%2520Text%2520at%2520the%2520Center%2520of%2520Learning.pdf&amp;sa=D&amp;ust=1555017848088000&amp;usg=AFQjCNHZ07LWQ8xHXNRCF4IeC7XXdkCnfA" TargetMode="External"/><Relationship Id="rId4" Type="http://schemas.openxmlformats.org/officeDocument/2006/relationships/image" Target="../media/image38.png"/><Relationship Id="rId5" Type="http://schemas.openxmlformats.org/officeDocument/2006/relationships/hyperlink" Target="http://bit.ly/text-at-the-center"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45.xml"/><Relationship Id="rId3" Type="http://schemas.openxmlformats.org/officeDocument/2006/relationships/image" Target="../media/image50.png"/><Relationship Id="rId4" Type="http://schemas.openxmlformats.org/officeDocument/2006/relationships/image" Target="../media/image40.png"/><Relationship Id="rId5" Type="http://schemas.openxmlformats.org/officeDocument/2006/relationships/image" Target="../media/image43.png"/><Relationship Id="rId6" Type="http://schemas.openxmlformats.org/officeDocument/2006/relationships/image" Target="../media/image41.png"/><Relationship Id="rId7" Type="http://schemas.openxmlformats.org/officeDocument/2006/relationships/image" Target="../media/image4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46.xml"/><Relationship Id="rId3" Type="http://schemas.openxmlformats.org/officeDocument/2006/relationships/image" Target="../media/image42.png"/><Relationship Id="rId4" Type="http://schemas.openxmlformats.org/officeDocument/2006/relationships/image" Target="../media/image46.png"/><Relationship Id="rId5" Type="http://schemas.openxmlformats.org/officeDocument/2006/relationships/image" Target="../media/image49.png"/><Relationship Id="rId6" Type="http://schemas.openxmlformats.org/officeDocument/2006/relationships/image" Target="../media/image45.png"/><Relationship Id="rId7"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47.xml"/><Relationship Id="rId3" Type="http://schemas.openxmlformats.org/officeDocument/2006/relationships/hyperlink" Target="https://event.on24.com/wcc/r/2069823/5E755C8DE93E1F1E69562070FBC3C775" TargetMode="External"/><Relationship Id="rId4" Type="http://schemas.openxmlformats.org/officeDocument/2006/relationships/hyperlink" Target="https://event.on24.com/wcc/r/2069823/5E755C8DE93E1F1E69562070FBC3C775" TargetMode="External"/><Relationship Id="rId5" Type="http://schemas.openxmlformats.org/officeDocument/2006/relationships/image" Target="../media/image1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5.xml"/><Relationship Id="rId3" Type="http://schemas.openxmlformats.org/officeDocument/2006/relationships/image" Target="../media/image57.png"/><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1" name="Shape 1061"/>
        <p:cNvGrpSpPr/>
        <p:nvPr/>
      </p:nvGrpSpPr>
      <p:grpSpPr>
        <a:xfrm>
          <a:off x="0" y="0"/>
          <a:ext cx="0" cy="0"/>
          <a:chOff x="0" y="0"/>
          <a:chExt cx="0" cy="0"/>
        </a:xfrm>
      </p:grpSpPr>
      <p:sp>
        <p:nvSpPr>
          <p:cNvPr id="1062" name="Google Shape;1062;p148"/>
          <p:cNvSpPr txBox="1"/>
          <p:nvPr/>
        </p:nvSpPr>
        <p:spPr>
          <a:xfrm>
            <a:off x="-2518771" y="5036553"/>
            <a:ext cx="184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1063" name="Google Shape;1063;p148"/>
          <p:cNvSpPr txBox="1"/>
          <p:nvPr>
            <p:ph type="ctrTitle"/>
          </p:nvPr>
        </p:nvSpPr>
        <p:spPr>
          <a:xfrm>
            <a:off x="148625" y="1707850"/>
            <a:ext cx="5242200" cy="1764000"/>
          </a:xfrm>
          <a:prstGeom prst="rect">
            <a:avLst/>
          </a:prstGeom>
          <a:no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chemeClr val="dk1"/>
              </a:buClr>
              <a:buSzPts val="750"/>
              <a:buFont typeface="Arial"/>
              <a:buNone/>
            </a:pPr>
            <a:r>
              <a:rPr b="1" lang="en-US" sz="3000">
                <a:solidFill>
                  <a:srgbClr val="575757"/>
                </a:solidFill>
              </a:rPr>
              <a:t>Formative Assessment Strategy: Thinking Beyond the Paper-Pencil Test</a:t>
            </a:r>
            <a:endParaRPr b="0" i="0" sz="2800" u="none" cap="none" strike="noStrike">
              <a:solidFill>
                <a:srgbClr val="50514F"/>
              </a:solidFill>
              <a:latin typeface="Lucida Sans"/>
              <a:ea typeface="Lucida Sans"/>
              <a:cs typeface="Lucida Sans"/>
              <a:sym typeface="Lucida Sans"/>
            </a:endParaRPr>
          </a:p>
        </p:txBody>
      </p:sp>
      <p:sp>
        <p:nvSpPr>
          <p:cNvPr id="1064" name="Google Shape;1064;p148"/>
          <p:cNvSpPr txBox="1"/>
          <p:nvPr>
            <p:ph idx="1" type="subTitle"/>
          </p:nvPr>
        </p:nvSpPr>
        <p:spPr>
          <a:xfrm>
            <a:off x="262043" y="3770882"/>
            <a:ext cx="8619900" cy="792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500"/>
              <a:buFont typeface="Arial"/>
              <a:buNone/>
            </a:pPr>
            <a:r>
              <a:rPr b="0" i="0" lang="en-US" sz="2000" u="none" cap="none" strike="noStrike">
                <a:solidFill>
                  <a:srgbClr val="575757"/>
                </a:solidFill>
                <a:latin typeface="Lucida Sans"/>
                <a:ea typeface="Lucida Sans"/>
                <a:cs typeface="Lucida Sans"/>
                <a:sym typeface="Lucida Sans"/>
              </a:rPr>
              <a:t>Core Advocates Monthly Webinar</a:t>
            </a:r>
            <a:endParaRPr/>
          </a:p>
          <a:p>
            <a:pPr indent="0" lvl="0" marL="0" marR="0" rtl="0" algn="l">
              <a:lnSpc>
                <a:spcPct val="100000"/>
              </a:lnSpc>
              <a:spcBef>
                <a:spcPts val="400"/>
              </a:spcBef>
              <a:spcAft>
                <a:spcPts val="0"/>
              </a:spcAft>
              <a:buClr>
                <a:srgbClr val="595959"/>
              </a:buClr>
              <a:buSzPts val="500"/>
              <a:buFont typeface="Arial"/>
              <a:buNone/>
            </a:pPr>
            <a:r>
              <a:rPr lang="en-US">
                <a:solidFill>
                  <a:srgbClr val="575757"/>
                </a:solidFill>
              </a:rPr>
              <a:t>September 4, 2019</a:t>
            </a:r>
            <a:endParaRPr/>
          </a:p>
        </p:txBody>
      </p:sp>
      <p:sp>
        <p:nvSpPr>
          <p:cNvPr id="1065" name="Google Shape;1065;p148"/>
          <p:cNvSpPr/>
          <p:nvPr/>
        </p:nvSpPr>
        <p:spPr>
          <a:xfrm>
            <a:off x="5192875" y="5443950"/>
            <a:ext cx="933300" cy="710100"/>
          </a:xfrm>
          <a:prstGeom prst="leftArrow">
            <a:avLst>
              <a:gd fmla="val 50000" name="adj1"/>
              <a:gd fmla="val 50000" name="adj2"/>
            </a:avLst>
          </a:prstGeom>
          <a:solidFill>
            <a:srgbClr val="0E5A1C"/>
          </a:solidFill>
          <a:ln cap="flat" cmpd="sng" w="9525">
            <a:solidFill>
              <a:srgbClr val="4546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148"/>
          <p:cNvSpPr txBox="1"/>
          <p:nvPr/>
        </p:nvSpPr>
        <p:spPr>
          <a:xfrm>
            <a:off x="6126175" y="4450200"/>
            <a:ext cx="2668500" cy="24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666666"/>
                </a:solidFill>
                <a:latin typeface="Lucida Sans"/>
                <a:ea typeface="Lucida Sans"/>
                <a:cs typeface="Lucida Sans"/>
                <a:sym typeface="Lucida Sans"/>
              </a:rPr>
              <a:t>The webinar will begin shortly. </a:t>
            </a:r>
            <a:endParaRPr sz="1800">
              <a:solidFill>
                <a:srgbClr val="666666"/>
              </a:solidFill>
              <a:latin typeface="Lucida Sans"/>
              <a:ea typeface="Lucida Sans"/>
              <a:cs typeface="Lucida Sans"/>
              <a:sym typeface="Lucida Sans"/>
            </a:endParaRPr>
          </a:p>
          <a:p>
            <a:pPr indent="0" lvl="0" marL="0" rtl="0" algn="l">
              <a:spcBef>
                <a:spcPts val="0"/>
              </a:spcBef>
              <a:spcAft>
                <a:spcPts val="0"/>
              </a:spcAft>
              <a:buNone/>
            </a:pPr>
            <a:r>
              <a:rPr lang="en-US" sz="1800">
                <a:solidFill>
                  <a:srgbClr val="666666"/>
                </a:solidFill>
                <a:latin typeface="Lucida Sans"/>
                <a:ea typeface="Lucida Sans"/>
                <a:cs typeface="Lucida Sans"/>
                <a:sym typeface="Lucida Sans"/>
              </a:rPr>
              <a:t>Check your Resource widget to preview the resources for today’s </a:t>
            </a:r>
            <a:r>
              <a:rPr lang="en-US" sz="1800">
                <a:solidFill>
                  <a:srgbClr val="666666"/>
                </a:solidFill>
                <a:latin typeface="Lucida Sans"/>
                <a:ea typeface="Lucida Sans"/>
                <a:cs typeface="Lucida Sans"/>
                <a:sym typeface="Lucida Sans"/>
              </a:rPr>
              <a:t>session</a:t>
            </a:r>
            <a:r>
              <a:rPr lang="en-US" sz="1800">
                <a:solidFill>
                  <a:srgbClr val="666666"/>
                </a:solidFill>
                <a:latin typeface="Lucida Sans"/>
                <a:ea typeface="Lucida Sans"/>
                <a:cs typeface="Lucida Sans"/>
                <a:sym typeface="Lucida Sans"/>
              </a:rPr>
              <a:t>! Use the Group Chat to introduce yourself!</a:t>
            </a:r>
            <a:endParaRPr sz="1800">
              <a:solidFill>
                <a:srgbClr val="666666"/>
              </a:solidFill>
              <a:latin typeface="Lucida Sans"/>
              <a:ea typeface="Lucida Sans"/>
              <a:cs typeface="Lucida Sans"/>
              <a:sym typeface="Lucida Sans"/>
            </a:endParaRPr>
          </a:p>
        </p:txBody>
      </p:sp>
      <p:pic>
        <p:nvPicPr>
          <p:cNvPr id="1067" name="Google Shape;1067;p148"/>
          <p:cNvPicPr preferRelativeResize="0"/>
          <p:nvPr/>
        </p:nvPicPr>
        <p:blipFill rotWithShape="1">
          <a:blip r:embed="rId3">
            <a:alphaModFix/>
          </a:blip>
          <a:srcRect b="0" l="16450" r="0" t="0"/>
          <a:stretch/>
        </p:blipFill>
        <p:spPr>
          <a:xfrm>
            <a:off x="5656073" y="1619450"/>
            <a:ext cx="3355279" cy="2677277"/>
          </a:xfrm>
          <a:prstGeom prst="rect">
            <a:avLst/>
          </a:prstGeom>
          <a:noFill/>
          <a:ln>
            <a:noFill/>
          </a:ln>
        </p:spPr>
      </p:pic>
      <p:pic>
        <p:nvPicPr>
          <p:cNvPr id="1068" name="Google Shape;1068;p148"/>
          <p:cNvPicPr preferRelativeResize="0"/>
          <p:nvPr/>
        </p:nvPicPr>
        <p:blipFill rotWithShape="1">
          <a:blip r:embed="rId4">
            <a:alphaModFix/>
          </a:blip>
          <a:srcRect b="0" l="55253" r="16117" t="0"/>
          <a:stretch/>
        </p:blipFill>
        <p:spPr>
          <a:xfrm>
            <a:off x="2746950" y="5191328"/>
            <a:ext cx="2237499" cy="1118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0" name="Shape 1140"/>
        <p:cNvGrpSpPr/>
        <p:nvPr/>
      </p:nvGrpSpPr>
      <p:grpSpPr>
        <a:xfrm>
          <a:off x="0" y="0"/>
          <a:ext cx="0" cy="0"/>
          <a:chOff x="0" y="0"/>
          <a:chExt cx="0" cy="0"/>
        </a:xfrm>
      </p:grpSpPr>
      <p:sp>
        <p:nvSpPr>
          <p:cNvPr id="1141" name="Google Shape;1141;p157"/>
          <p:cNvSpPr txBox="1"/>
          <p:nvPr>
            <p:ph type="title"/>
          </p:nvPr>
        </p:nvSpPr>
        <p:spPr>
          <a:xfrm>
            <a:off x="181075" y="60237"/>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Situating Formative Assessment in the Assessment Spectrum</a:t>
            </a:r>
            <a:endParaRPr/>
          </a:p>
        </p:txBody>
      </p:sp>
      <p:sp>
        <p:nvSpPr>
          <p:cNvPr id="1142" name="Google Shape;1142;p157"/>
          <p:cNvSpPr txBox="1"/>
          <p:nvPr>
            <p:ph idx="1" type="body"/>
          </p:nvPr>
        </p:nvSpPr>
        <p:spPr>
          <a:xfrm>
            <a:off x="285750" y="1117143"/>
            <a:ext cx="8572500" cy="1143000"/>
          </a:xfrm>
          <a:prstGeom prst="rect">
            <a:avLst/>
          </a:prstGeom>
        </p:spPr>
        <p:txBody>
          <a:bodyPr anchorCtr="0" anchor="t" bIns="91425" lIns="91425" spcFirstLastPara="1" rIns="91425" wrap="square" tIns="91425">
            <a:noAutofit/>
          </a:bodyPr>
          <a:lstStyle/>
          <a:p>
            <a:pPr indent="0" lvl="0" marL="0" rtl="0" algn="l">
              <a:spcBef>
                <a:spcPts val="440"/>
              </a:spcBef>
              <a:spcAft>
                <a:spcPts val="0"/>
              </a:spcAft>
              <a:buNone/>
            </a:pPr>
            <a:r>
              <a:rPr lang="en-US" sz="2000"/>
              <a:t>Assessment comes from the term “assidire,” to sit beside the learner. Assessment is the collecting of information; </a:t>
            </a:r>
            <a:r>
              <a:rPr lang="en-US" sz="2000"/>
              <a:t>evaluation</a:t>
            </a:r>
            <a:r>
              <a:rPr lang="en-US" sz="2000"/>
              <a:t> is when we put a mark on it. </a:t>
            </a:r>
            <a:endParaRPr sz="2000"/>
          </a:p>
          <a:p>
            <a:pPr indent="0" lvl="0" marL="0" rtl="0" algn="l">
              <a:spcBef>
                <a:spcPts val="440"/>
              </a:spcBef>
              <a:spcAft>
                <a:spcPts val="0"/>
              </a:spcAft>
              <a:buNone/>
            </a:pPr>
            <a:r>
              <a:t/>
            </a:r>
            <a:endParaRPr/>
          </a:p>
          <a:p>
            <a:pPr indent="0" lvl="0" marL="0" rtl="0" algn="l">
              <a:spcBef>
                <a:spcPts val="440"/>
              </a:spcBef>
              <a:spcAft>
                <a:spcPts val="0"/>
              </a:spcAft>
              <a:buNone/>
            </a:pPr>
            <a:r>
              <a:t/>
            </a:r>
            <a:endParaRPr/>
          </a:p>
          <a:p>
            <a:pPr indent="0" lvl="0" marL="0" rtl="0" algn="l">
              <a:spcBef>
                <a:spcPts val="440"/>
              </a:spcBef>
              <a:spcAft>
                <a:spcPts val="0"/>
              </a:spcAft>
              <a:buNone/>
            </a:pPr>
            <a:r>
              <a:t/>
            </a:r>
            <a:endParaRPr/>
          </a:p>
          <a:p>
            <a:pPr indent="0" lvl="0" marL="0" rtl="0" algn="l">
              <a:spcBef>
                <a:spcPts val="440"/>
              </a:spcBef>
              <a:spcAft>
                <a:spcPts val="0"/>
              </a:spcAft>
              <a:buNone/>
            </a:pPr>
            <a:r>
              <a:t/>
            </a:r>
            <a:endParaRPr/>
          </a:p>
          <a:p>
            <a:pPr indent="0" lvl="0" marL="0" rtl="0" algn="l">
              <a:spcBef>
                <a:spcPts val="440"/>
              </a:spcBef>
              <a:spcAft>
                <a:spcPts val="0"/>
              </a:spcAft>
              <a:buNone/>
            </a:pPr>
            <a:r>
              <a:t/>
            </a:r>
            <a:endParaRPr/>
          </a:p>
          <a:p>
            <a:pPr indent="0" lvl="0" marL="0" rtl="0" algn="l">
              <a:spcBef>
                <a:spcPts val="440"/>
              </a:spcBef>
              <a:spcAft>
                <a:spcPts val="0"/>
              </a:spcAft>
              <a:buNone/>
            </a:pPr>
            <a:r>
              <a:rPr lang="en-US"/>
              <a:t> </a:t>
            </a:r>
            <a:endParaRPr/>
          </a:p>
        </p:txBody>
      </p:sp>
      <p:pic>
        <p:nvPicPr>
          <p:cNvPr id="1143" name="Google Shape;1143;p157"/>
          <p:cNvPicPr preferRelativeResize="0"/>
          <p:nvPr/>
        </p:nvPicPr>
        <p:blipFill>
          <a:blip r:embed="rId3">
            <a:alphaModFix/>
          </a:blip>
          <a:stretch>
            <a:fillRect/>
          </a:stretch>
        </p:blipFill>
        <p:spPr>
          <a:xfrm>
            <a:off x="3552725" y="2637575"/>
            <a:ext cx="5200850" cy="3890250"/>
          </a:xfrm>
          <a:prstGeom prst="rect">
            <a:avLst/>
          </a:prstGeom>
          <a:noFill/>
          <a:ln>
            <a:noFill/>
          </a:ln>
        </p:spPr>
      </p:pic>
      <p:sp>
        <p:nvSpPr>
          <p:cNvPr id="1144" name="Google Shape;1144;p157"/>
          <p:cNvSpPr txBox="1"/>
          <p:nvPr/>
        </p:nvSpPr>
        <p:spPr>
          <a:xfrm>
            <a:off x="285750" y="2637575"/>
            <a:ext cx="3976800" cy="3672600"/>
          </a:xfrm>
          <a:prstGeom prst="rect">
            <a:avLst/>
          </a:prstGeom>
          <a:noFill/>
          <a:ln>
            <a:noFill/>
          </a:ln>
        </p:spPr>
        <p:txBody>
          <a:bodyPr anchorCtr="0" anchor="t" bIns="91425" lIns="91425" spcFirstLastPara="1" rIns="91425" wrap="square" tIns="91425">
            <a:noAutofit/>
          </a:bodyPr>
          <a:lstStyle/>
          <a:p>
            <a:pPr indent="0" lvl="0" marL="0" rtl="0" algn="l">
              <a:spcBef>
                <a:spcPts val="440"/>
              </a:spcBef>
              <a:spcAft>
                <a:spcPts val="0"/>
              </a:spcAft>
              <a:buClr>
                <a:schemeClr val="dk1"/>
              </a:buClr>
              <a:buSzPts val="1100"/>
              <a:buFont typeface="Arial"/>
              <a:buNone/>
            </a:pPr>
            <a:r>
              <a:rPr lang="en-US" sz="2000">
                <a:solidFill>
                  <a:srgbClr val="595959"/>
                </a:solidFill>
              </a:rPr>
              <a:t>Assessment exists on a continuum.</a:t>
            </a:r>
            <a:endParaRPr sz="2000">
              <a:solidFill>
                <a:srgbClr val="595959"/>
              </a:solidFill>
            </a:endParaRPr>
          </a:p>
          <a:p>
            <a:pPr indent="0" lvl="0" marL="0" rtl="0" algn="l">
              <a:spcBef>
                <a:spcPts val="440"/>
              </a:spcBef>
              <a:spcAft>
                <a:spcPts val="0"/>
              </a:spcAft>
              <a:buClr>
                <a:schemeClr val="dk1"/>
              </a:buClr>
              <a:buSzPts val="1100"/>
              <a:buFont typeface="Arial"/>
              <a:buNone/>
            </a:pPr>
            <a:r>
              <a:t/>
            </a:r>
            <a:endParaRPr sz="2000">
              <a:solidFill>
                <a:srgbClr val="595959"/>
              </a:solidFill>
            </a:endParaRPr>
          </a:p>
          <a:p>
            <a:pPr indent="-355600" lvl="0" marL="457200" rtl="0" algn="l">
              <a:spcBef>
                <a:spcPts val="440"/>
              </a:spcBef>
              <a:spcAft>
                <a:spcPts val="0"/>
              </a:spcAft>
              <a:buClr>
                <a:srgbClr val="595959"/>
              </a:buClr>
              <a:buSzPts val="2000"/>
              <a:buChar char="•"/>
            </a:pPr>
            <a:r>
              <a:rPr lang="en-US" sz="2000">
                <a:solidFill>
                  <a:srgbClr val="595959"/>
                </a:solidFill>
              </a:rPr>
              <a:t>Diagnostic</a:t>
            </a:r>
            <a:endParaRPr sz="2000">
              <a:solidFill>
                <a:srgbClr val="595959"/>
              </a:solidFill>
            </a:endParaRPr>
          </a:p>
          <a:p>
            <a:pPr indent="0" lvl="0" marL="457200" rtl="0" algn="l">
              <a:spcBef>
                <a:spcPts val="440"/>
              </a:spcBef>
              <a:spcAft>
                <a:spcPts val="0"/>
              </a:spcAft>
              <a:buClr>
                <a:schemeClr val="dk1"/>
              </a:buClr>
              <a:buSzPts val="1100"/>
              <a:buFont typeface="Arial"/>
              <a:buNone/>
            </a:pPr>
            <a:r>
              <a:t/>
            </a:r>
            <a:endParaRPr sz="2000">
              <a:solidFill>
                <a:srgbClr val="595959"/>
              </a:solidFill>
            </a:endParaRPr>
          </a:p>
          <a:p>
            <a:pPr indent="-355600" lvl="0" marL="457200" rtl="0" algn="l">
              <a:spcBef>
                <a:spcPts val="440"/>
              </a:spcBef>
              <a:spcAft>
                <a:spcPts val="0"/>
              </a:spcAft>
              <a:buClr>
                <a:srgbClr val="595959"/>
              </a:buClr>
              <a:buSzPts val="2000"/>
              <a:buChar char="•"/>
            </a:pPr>
            <a:r>
              <a:rPr lang="en-US" sz="2000">
                <a:solidFill>
                  <a:srgbClr val="595959"/>
                </a:solidFill>
              </a:rPr>
              <a:t>Formative </a:t>
            </a:r>
            <a:endParaRPr sz="2000">
              <a:solidFill>
                <a:srgbClr val="595959"/>
              </a:solidFill>
            </a:endParaRPr>
          </a:p>
          <a:p>
            <a:pPr indent="0" lvl="0" marL="457200" rtl="0" algn="l">
              <a:spcBef>
                <a:spcPts val="440"/>
              </a:spcBef>
              <a:spcAft>
                <a:spcPts val="0"/>
              </a:spcAft>
              <a:buClr>
                <a:schemeClr val="dk1"/>
              </a:buClr>
              <a:buSzPts val="1100"/>
              <a:buFont typeface="Arial"/>
              <a:buNone/>
            </a:pPr>
            <a:r>
              <a:t/>
            </a:r>
            <a:endParaRPr sz="2000">
              <a:solidFill>
                <a:srgbClr val="595959"/>
              </a:solidFill>
            </a:endParaRPr>
          </a:p>
          <a:p>
            <a:pPr indent="-355600" lvl="0" marL="457200" rtl="0" algn="l">
              <a:spcBef>
                <a:spcPts val="440"/>
              </a:spcBef>
              <a:spcAft>
                <a:spcPts val="0"/>
              </a:spcAft>
              <a:buClr>
                <a:srgbClr val="595959"/>
              </a:buClr>
              <a:buSzPts val="2000"/>
              <a:buChar char="•"/>
            </a:pPr>
            <a:r>
              <a:rPr lang="en-US" sz="2000">
                <a:solidFill>
                  <a:srgbClr val="595959"/>
                </a:solidFill>
              </a:rPr>
              <a:t>Summative </a:t>
            </a:r>
            <a:endParaRPr sz="2000">
              <a:latin typeface="Allerta"/>
              <a:ea typeface="Allerta"/>
              <a:cs typeface="Allerta"/>
              <a:sym typeface="Allert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9" name="Shape 1149"/>
        <p:cNvGrpSpPr/>
        <p:nvPr/>
      </p:nvGrpSpPr>
      <p:grpSpPr>
        <a:xfrm>
          <a:off x="0" y="0"/>
          <a:ext cx="0" cy="0"/>
          <a:chOff x="0" y="0"/>
          <a:chExt cx="0" cy="0"/>
        </a:xfrm>
      </p:grpSpPr>
      <p:sp>
        <p:nvSpPr>
          <p:cNvPr id="1150" name="Google Shape;1150;p158"/>
          <p:cNvSpPr txBox="1"/>
          <p:nvPr>
            <p:ph type="title"/>
          </p:nvPr>
        </p:nvSpPr>
        <p:spPr>
          <a:xfrm>
            <a:off x="304800" y="274637"/>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What is Formative Assessment?</a:t>
            </a:r>
            <a:endParaRPr/>
          </a:p>
        </p:txBody>
      </p:sp>
      <p:sp>
        <p:nvSpPr>
          <p:cNvPr id="1151" name="Google Shape;1151;p158"/>
          <p:cNvSpPr txBox="1"/>
          <p:nvPr>
            <p:ph idx="1" type="body"/>
          </p:nvPr>
        </p:nvSpPr>
        <p:spPr>
          <a:xfrm>
            <a:off x="304800" y="1570940"/>
            <a:ext cx="8572500" cy="4526100"/>
          </a:xfrm>
          <a:prstGeom prst="rect">
            <a:avLst/>
          </a:prstGeom>
        </p:spPr>
        <p:txBody>
          <a:bodyPr anchorCtr="0" anchor="t" bIns="91425" lIns="91425" spcFirstLastPara="1" rIns="91425" wrap="square" tIns="91425">
            <a:noAutofit/>
          </a:bodyPr>
          <a:lstStyle/>
          <a:p>
            <a:pPr indent="0" lvl="0" marL="0" marR="381000" rtl="0" algn="l">
              <a:lnSpc>
                <a:spcPct val="115000"/>
              </a:lnSpc>
              <a:spcBef>
                <a:spcPts val="0"/>
              </a:spcBef>
              <a:spcAft>
                <a:spcPts val="0"/>
              </a:spcAft>
              <a:buClr>
                <a:schemeClr val="dk1"/>
              </a:buClr>
              <a:buSzPts val="1100"/>
              <a:buFont typeface="Arial"/>
              <a:buNone/>
            </a:pPr>
            <a:r>
              <a:rPr lang="en-US" sz="1800">
                <a:solidFill>
                  <a:schemeClr val="dk1"/>
                </a:solidFill>
                <a:latin typeface="Calibri"/>
                <a:ea typeface="Calibri"/>
                <a:cs typeface="Calibri"/>
                <a:sym typeface="Calibri"/>
              </a:rPr>
              <a:t>Formative assessment refers to the collaborative processes engaged in by educators and students for the purpose of understanding the students’ learning and conceptual organization, identification of strengths, diagnosis of weaknesses, areas for improvement, and as a source of information that teachers can use in instructional planning and students can use in deepening their understandings. </a:t>
            </a:r>
            <a:endParaRPr sz="1800">
              <a:solidFill>
                <a:schemeClr val="dk1"/>
              </a:solidFill>
              <a:latin typeface="Calibri"/>
              <a:ea typeface="Calibri"/>
              <a:cs typeface="Calibri"/>
              <a:sym typeface="Calibri"/>
            </a:endParaRPr>
          </a:p>
          <a:p>
            <a:pPr indent="0" lvl="0" marL="0" rtl="0" algn="l">
              <a:spcBef>
                <a:spcPts val="440"/>
              </a:spcBef>
              <a:spcAft>
                <a:spcPts val="0"/>
              </a:spcAft>
              <a:buNone/>
            </a:pPr>
            <a:r>
              <a:t/>
            </a:r>
            <a:endParaRPr sz="1800"/>
          </a:p>
        </p:txBody>
      </p:sp>
      <p:pic>
        <p:nvPicPr>
          <p:cNvPr id="1152" name="Google Shape;1152;p158"/>
          <p:cNvPicPr preferRelativeResize="0"/>
          <p:nvPr/>
        </p:nvPicPr>
        <p:blipFill rotWithShape="1">
          <a:blip r:embed="rId3">
            <a:alphaModFix/>
          </a:blip>
          <a:srcRect b="0" l="-7789" r="9063" t="0"/>
          <a:stretch/>
        </p:blipFill>
        <p:spPr>
          <a:xfrm>
            <a:off x="-783326" y="0"/>
            <a:ext cx="9927326" cy="60970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7" name="Shape 1157"/>
        <p:cNvGrpSpPr/>
        <p:nvPr/>
      </p:nvGrpSpPr>
      <p:grpSpPr>
        <a:xfrm>
          <a:off x="0" y="0"/>
          <a:ext cx="0" cy="0"/>
          <a:chOff x="0" y="0"/>
          <a:chExt cx="0" cy="0"/>
        </a:xfrm>
      </p:grpSpPr>
      <p:sp>
        <p:nvSpPr>
          <p:cNvPr id="1158" name="Google Shape;1158;p159"/>
          <p:cNvSpPr txBox="1"/>
          <p:nvPr>
            <p:ph type="title"/>
          </p:nvPr>
        </p:nvSpPr>
        <p:spPr>
          <a:xfrm>
            <a:off x="304800" y="274637"/>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Defining Features of Formative Assessment</a:t>
            </a:r>
            <a:endParaRPr/>
          </a:p>
        </p:txBody>
      </p:sp>
      <p:sp>
        <p:nvSpPr>
          <p:cNvPr id="1159" name="Google Shape;1159;p159"/>
          <p:cNvSpPr txBox="1"/>
          <p:nvPr>
            <p:ph idx="1" type="body"/>
          </p:nvPr>
        </p:nvSpPr>
        <p:spPr>
          <a:xfrm>
            <a:off x="304800" y="1570940"/>
            <a:ext cx="8572500" cy="4526100"/>
          </a:xfrm>
          <a:prstGeom prst="rect">
            <a:avLst/>
          </a:prstGeom>
        </p:spPr>
        <p:txBody>
          <a:bodyPr anchorCtr="0" anchor="t" bIns="91425" lIns="91425" spcFirstLastPara="1" rIns="91425" wrap="square" tIns="91425">
            <a:noAutofit/>
          </a:bodyPr>
          <a:lstStyle/>
          <a:p>
            <a:pPr indent="-342900" lvl="0" marL="838200" marR="381000" rtl="0" algn="l">
              <a:lnSpc>
                <a:spcPct val="115000"/>
              </a:lnSpc>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Requires students to engage with feedback.</a:t>
            </a:r>
            <a:endParaRPr sz="1800">
              <a:solidFill>
                <a:schemeClr val="dk1"/>
              </a:solidFill>
              <a:latin typeface="Calibri"/>
              <a:ea typeface="Calibri"/>
              <a:cs typeface="Calibri"/>
              <a:sym typeface="Calibri"/>
            </a:endParaRPr>
          </a:p>
          <a:p>
            <a:pPr indent="-342900" lvl="0" marL="838200" marR="381000" rtl="0" algn="l">
              <a:lnSpc>
                <a:spcPct val="115000"/>
              </a:lnSpc>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Communicates clear, specific learning goals.</a:t>
            </a:r>
            <a:endParaRPr sz="1800">
              <a:solidFill>
                <a:schemeClr val="dk1"/>
              </a:solidFill>
              <a:latin typeface="Calibri"/>
              <a:ea typeface="Calibri"/>
              <a:cs typeface="Calibri"/>
              <a:sym typeface="Calibri"/>
            </a:endParaRPr>
          </a:p>
          <a:p>
            <a:pPr indent="-342900" lvl="0" marL="838200" marR="381000" rtl="0" algn="l">
              <a:lnSpc>
                <a:spcPct val="115000"/>
              </a:lnSpc>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Identifies the students’ current knowledge/skills and necessary steps for reaching the desired goals.</a:t>
            </a:r>
            <a:endParaRPr sz="1800">
              <a:solidFill>
                <a:schemeClr val="dk1"/>
              </a:solidFill>
              <a:latin typeface="Calibri"/>
              <a:ea typeface="Calibri"/>
              <a:cs typeface="Calibri"/>
              <a:sym typeface="Calibri"/>
            </a:endParaRPr>
          </a:p>
          <a:p>
            <a:pPr indent="-342900" lvl="0" marL="838200" marR="381000" rtl="0" algn="l">
              <a:lnSpc>
                <a:spcPct val="115000"/>
              </a:lnSpc>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Includes feedback that is non-evaluative, timely, related to the learning goals, and provides opportunities for revision.</a:t>
            </a:r>
            <a:endParaRPr sz="1800">
              <a:solidFill>
                <a:schemeClr val="dk1"/>
              </a:solidFill>
              <a:latin typeface="Calibri"/>
              <a:ea typeface="Calibri"/>
              <a:cs typeface="Calibri"/>
              <a:sym typeface="Calibri"/>
            </a:endParaRPr>
          </a:p>
          <a:p>
            <a:pPr indent="-342900" lvl="0" marL="838200" marR="381000" rtl="0" algn="l">
              <a:lnSpc>
                <a:spcPct val="115000"/>
              </a:lnSpc>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Requires instructional adjustment from the teacher.</a:t>
            </a:r>
            <a:endParaRPr sz="1800">
              <a:solidFill>
                <a:schemeClr val="dk1"/>
              </a:solidFill>
              <a:latin typeface="Calibri"/>
              <a:ea typeface="Calibri"/>
              <a:cs typeface="Calibri"/>
              <a:sym typeface="Calibri"/>
            </a:endParaRPr>
          </a:p>
          <a:p>
            <a:pPr indent="0" lvl="0" marL="0" rtl="0" algn="l">
              <a:spcBef>
                <a:spcPts val="440"/>
              </a:spcBef>
              <a:spcAft>
                <a:spcPts val="0"/>
              </a:spcAft>
              <a:buNone/>
            </a:pPr>
            <a:r>
              <a:t/>
            </a:r>
            <a:endParaRPr/>
          </a:p>
        </p:txBody>
      </p:sp>
      <p:pic>
        <p:nvPicPr>
          <p:cNvPr id="1160" name="Google Shape;1160;p159"/>
          <p:cNvPicPr preferRelativeResize="0"/>
          <p:nvPr/>
        </p:nvPicPr>
        <p:blipFill>
          <a:blip r:embed="rId3">
            <a:alphaModFix/>
          </a:blip>
          <a:stretch>
            <a:fillRect/>
          </a:stretch>
        </p:blipFill>
        <p:spPr>
          <a:xfrm>
            <a:off x="0" y="554909"/>
            <a:ext cx="9163051" cy="515421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5" name="Shape 1165"/>
        <p:cNvGrpSpPr/>
        <p:nvPr/>
      </p:nvGrpSpPr>
      <p:grpSpPr>
        <a:xfrm>
          <a:off x="0" y="0"/>
          <a:ext cx="0" cy="0"/>
          <a:chOff x="0" y="0"/>
          <a:chExt cx="0" cy="0"/>
        </a:xfrm>
      </p:grpSpPr>
      <p:sp>
        <p:nvSpPr>
          <p:cNvPr id="1166" name="Google Shape;1166;p160"/>
          <p:cNvSpPr txBox="1"/>
          <p:nvPr>
            <p:ph type="title"/>
          </p:nvPr>
        </p:nvSpPr>
        <p:spPr>
          <a:xfrm>
            <a:off x="304800" y="274637"/>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How do you know it is formative?</a:t>
            </a:r>
            <a:endParaRPr/>
          </a:p>
        </p:txBody>
      </p:sp>
      <p:sp>
        <p:nvSpPr>
          <p:cNvPr id="1167" name="Google Shape;1167;p160"/>
          <p:cNvSpPr txBox="1"/>
          <p:nvPr>
            <p:ph idx="1" type="body"/>
          </p:nvPr>
        </p:nvSpPr>
        <p:spPr>
          <a:xfrm>
            <a:off x="304800" y="1570940"/>
            <a:ext cx="8572500" cy="45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2000">
                <a:solidFill>
                  <a:srgbClr val="000000"/>
                </a:solidFill>
                <a:latin typeface="PT Sans"/>
                <a:ea typeface="PT Sans"/>
                <a:cs typeface="PT Sans"/>
                <a:sym typeface="PT Sans"/>
              </a:rPr>
              <a:t>Feedback:</a:t>
            </a:r>
            <a:r>
              <a:rPr lang="en-US" sz="2000">
                <a:solidFill>
                  <a:srgbClr val="000000"/>
                </a:solidFill>
                <a:latin typeface="PT Sans"/>
                <a:ea typeface="PT Sans"/>
                <a:cs typeface="PT Sans"/>
                <a:sym typeface="PT Sans"/>
              </a:rPr>
              <a:t> Does the assessment provide evidence of student learning in relation to the learning goals? Can you use that evidence to take pedagogical action? </a:t>
            </a:r>
            <a:endParaRPr sz="2000">
              <a:solidFill>
                <a:srgbClr val="000000"/>
              </a:solidFill>
              <a:latin typeface="PT Sans"/>
              <a:ea typeface="PT Sans"/>
              <a:cs typeface="PT Sans"/>
              <a:sym typeface="PT Sans"/>
            </a:endParaRPr>
          </a:p>
          <a:p>
            <a:pPr indent="0" lvl="0" marL="0" rtl="0" algn="l">
              <a:spcBef>
                <a:spcPts val="0"/>
              </a:spcBef>
              <a:spcAft>
                <a:spcPts val="0"/>
              </a:spcAft>
              <a:buNone/>
            </a:pPr>
            <a:r>
              <a:t/>
            </a:r>
            <a:endParaRPr sz="2000">
              <a:solidFill>
                <a:srgbClr val="000000"/>
              </a:solidFill>
              <a:latin typeface="PT Sans"/>
              <a:ea typeface="PT Sans"/>
              <a:cs typeface="PT Sans"/>
              <a:sym typeface="PT Sans"/>
            </a:endParaRPr>
          </a:p>
          <a:p>
            <a:pPr indent="0" lvl="0" marL="0" rtl="0" algn="l">
              <a:spcBef>
                <a:spcPts val="0"/>
              </a:spcBef>
              <a:spcAft>
                <a:spcPts val="0"/>
              </a:spcAft>
              <a:buNone/>
            </a:pPr>
            <a:r>
              <a:rPr b="1" lang="en-US" sz="2000">
                <a:solidFill>
                  <a:srgbClr val="000000"/>
                </a:solidFill>
                <a:latin typeface="PT Sans"/>
                <a:ea typeface="PT Sans"/>
                <a:cs typeface="PT Sans"/>
                <a:sym typeface="PT Sans"/>
              </a:rPr>
              <a:t>Timing:</a:t>
            </a:r>
            <a:r>
              <a:rPr lang="en-US" sz="2000">
                <a:solidFill>
                  <a:srgbClr val="000000"/>
                </a:solidFill>
                <a:latin typeface="PT Sans"/>
                <a:ea typeface="PT Sans"/>
                <a:cs typeface="PT Sans"/>
                <a:sym typeface="PT Sans"/>
              </a:rPr>
              <a:t> Is the assessment embedded within an instructional activity? Can you use the evidence from the assessment to take pedagogical action within the same lesson, unit, day, or week? </a:t>
            </a:r>
            <a:endParaRPr sz="2000">
              <a:solidFill>
                <a:srgbClr val="000000"/>
              </a:solidFill>
              <a:latin typeface="PT Sans"/>
              <a:ea typeface="PT Sans"/>
              <a:cs typeface="PT Sans"/>
              <a:sym typeface="PT Sans"/>
            </a:endParaRPr>
          </a:p>
          <a:p>
            <a:pPr indent="0" lvl="0" marL="0" rtl="0" algn="l">
              <a:spcBef>
                <a:spcPts val="0"/>
              </a:spcBef>
              <a:spcAft>
                <a:spcPts val="0"/>
              </a:spcAft>
              <a:buNone/>
            </a:pPr>
            <a:r>
              <a:t/>
            </a:r>
            <a:endParaRPr b="1" sz="2000">
              <a:solidFill>
                <a:srgbClr val="000000"/>
              </a:solidFill>
              <a:latin typeface="PT Sans"/>
              <a:ea typeface="PT Sans"/>
              <a:cs typeface="PT Sans"/>
              <a:sym typeface="PT Sans"/>
            </a:endParaRPr>
          </a:p>
          <a:p>
            <a:pPr indent="0" lvl="0" marL="0" rtl="0" algn="l">
              <a:spcBef>
                <a:spcPts val="0"/>
              </a:spcBef>
              <a:spcAft>
                <a:spcPts val="0"/>
              </a:spcAft>
              <a:buNone/>
            </a:pPr>
            <a:r>
              <a:rPr b="1" lang="en-US" sz="2000">
                <a:solidFill>
                  <a:srgbClr val="000000"/>
                </a:solidFill>
                <a:latin typeface="PT Sans"/>
                <a:ea typeface="PT Sans"/>
                <a:cs typeface="PT Sans"/>
                <a:sym typeface="PT Sans"/>
              </a:rPr>
              <a:t>Student involvement: </a:t>
            </a:r>
            <a:r>
              <a:rPr lang="en-US" sz="2000">
                <a:solidFill>
                  <a:srgbClr val="000000"/>
                </a:solidFill>
                <a:latin typeface="PT Sans"/>
                <a:ea typeface="PT Sans"/>
                <a:cs typeface="PT Sans"/>
                <a:sym typeface="PT Sans"/>
              </a:rPr>
              <a:t>Does the assessment provide students with specific feedback on their progress and next steps? </a:t>
            </a:r>
            <a:endParaRPr sz="2000">
              <a:solidFill>
                <a:srgbClr val="000000"/>
              </a:solidFill>
              <a:latin typeface="PT Sans"/>
              <a:ea typeface="PT Sans"/>
              <a:cs typeface="PT Sans"/>
              <a:sym typeface="PT Sans"/>
            </a:endParaRPr>
          </a:p>
          <a:p>
            <a:pPr indent="0" lvl="0" marL="0" rtl="0" algn="l">
              <a:spcBef>
                <a:spcPts val="440"/>
              </a:spcBef>
              <a:spcAft>
                <a:spcPts val="0"/>
              </a:spcAft>
              <a:buNone/>
            </a:pPr>
            <a:r>
              <a:t/>
            </a:r>
            <a:endParaRPr/>
          </a:p>
        </p:txBody>
      </p:sp>
      <p:pic>
        <p:nvPicPr>
          <p:cNvPr id="1168" name="Google Shape;1168;p160"/>
          <p:cNvPicPr preferRelativeResize="0"/>
          <p:nvPr/>
        </p:nvPicPr>
        <p:blipFill rotWithShape="1">
          <a:blip r:embed="rId3">
            <a:alphaModFix/>
          </a:blip>
          <a:srcRect b="0" l="5802" r="0" t="0"/>
          <a:stretch/>
        </p:blipFill>
        <p:spPr>
          <a:xfrm>
            <a:off x="0" y="636575"/>
            <a:ext cx="9144000" cy="54604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3" name="Shape 1173"/>
        <p:cNvGrpSpPr/>
        <p:nvPr/>
      </p:nvGrpSpPr>
      <p:grpSpPr>
        <a:xfrm>
          <a:off x="0" y="0"/>
          <a:ext cx="0" cy="0"/>
          <a:chOff x="0" y="0"/>
          <a:chExt cx="0" cy="0"/>
        </a:xfrm>
      </p:grpSpPr>
      <p:pic>
        <p:nvPicPr>
          <p:cNvPr id="1174" name="Google Shape;1174;p161"/>
          <p:cNvPicPr preferRelativeResize="0"/>
          <p:nvPr/>
        </p:nvPicPr>
        <p:blipFill>
          <a:blip r:embed="rId3">
            <a:alphaModFix/>
          </a:blip>
          <a:stretch>
            <a:fillRect/>
          </a:stretch>
        </p:blipFill>
        <p:spPr>
          <a:xfrm>
            <a:off x="0" y="389504"/>
            <a:ext cx="9143999" cy="593754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9" name="Shape 1179"/>
        <p:cNvGrpSpPr/>
        <p:nvPr/>
      </p:nvGrpSpPr>
      <p:grpSpPr>
        <a:xfrm>
          <a:off x="0" y="0"/>
          <a:ext cx="0" cy="0"/>
          <a:chOff x="0" y="0"/>
          <a:chExt cx="0" cy="0"/>
        </a:xfrm>
      </p:grpSpPr>
      <p:sp>
        <p:nvSpPr>
          <p:cNvPr id="1180" name="Google Shape;1180;p162"/>
          <p:cNvSpPr txBox="1"/>
          <p:nvPr>
            <p:ph type="title"/>
          </p:nvPr>
        </p:nvSpPr>
        <p:spPr>
          <a:xfrm>
            <a:off x="304800" y="274637"/>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What does the teacher do in formative assessment? </a:t>
            </a:r>
            <a:endParaRPr/>
          </a:p>
        </p:txBody>
      </p:sp>
      <p:sp>
        <p:nvSpPr>
          <p:cNvPr id="1181" name="Google Shape;1181;p162"/>
          <p:cNvSpPr txBox="1"/>
          <p:nvPr>
            <p:ph idx="1" type="body"/>
          </p:nvPr>
        </p:nvSpPr>
        <p:spPr>
          <a:xfrm>
            <a:off x="219125" y="5936966"/>
            <a:ext cx="8572500" cy="585300"/>
          </a:xfrm>
          <a:prstGeom prst="rect">
            <a:avLst/>
          </a:prstGeom>
        </p:spPr>
        <p:txBody>
          <a:bodyPr anchorCtr="0" anchor="t" bIns="91425" lIns="91425" spcFirstLastPara="1" rIns="91425" wrap="square" tIns="91425">
            <a:noAutofit/>
          </a:bodyPr>
          <a:lstStyle/>
          <a:p>
            <a:pPr indent="0" lvl="0" marL="0" rtl="0" algn="l">
              <a:spcBef>
                <a:spcPts val="440"/>
              </a:spcBef>
              <a:spcAft>
                <a:spcPts val="0"/>
              </a:spcAft>
              <a:buClr>
                <a:schemeClr val="dk1"/>
              </a:buClr>
              <a:buSzPts val="1100"/>
              <a:buFont typeface="Arial"/>
              <a:buNone/>
            </a:pPr>
            <a:r>
              <a:rPr lang="en-US" sz="1200"/>
              <a:t>Graphic shared by Duckor &amp; Holmberg, 2017</a:t>
            </a:r>
            <a:endParaRPr sz="1200"/>
          </a:p>
          <a:p>
            <a:pPr indent="0" lvl="0" marL="0" rtl="0" algn="l">
              <a:spcBef>
                <a:spcPts val="440"/>
              </a:spcBef>
              <a:spcAft>
                <a:spcPts val="0"/>
              </a:spcAft>
              <a:buNone/>
            </a:pPr>
            <a:r>
              <a:t/>
            </a:r>
            <a:endParaRPr/>
          </a:p>
        </p:txBody>
      </p:sp>
      <p:pic>
        <p:nvPicPr>
          <p:cNvPr id="1182" name="Google Shape;1182;p162"/>
          <p:cNvPicPr preferRelativeResize="0"/>
          <p:nvPr/>
        </p:nvPicPr>
        <p:blipFill>
          <a:blip r:embed="rId3">
            <a:alphaModFix/>
          </a:blip>
          <a:stretch>
            <a:fillRect/>
          </a:stretch>
        </p:blipFill>
        <p:spPr>
          <a:xfrm>
            <a:off x="582850" y="1219600"/>
            <a:ext cx="5007575" cy="4717376"/>
          </a:xfrm>
          <a:prstGeom prst="rect">
            <a:avLst/>
          </a:prstGeom>
          <a:noFill/>
          <a:ln>
            <a:noFill/>
          </a:ln>
        </p:spPr>
      </p:pic>
      <p:pic>
        <p:nvPicPr>
          <p:cNvPr id="1183" name="Google Shape;1183;p162"/>
          <p:cNvPicPr preferRelativeResize="0"/>
          <p:nvPr/>
        </p:nvPicPr>
        <p:blipFill rotWithShape="1">
          <a:blip r:embed="rId4">
            <a:alphaModFix/>
          </a:blip>
          <a:srcRect b="0" l="61868" r="0" t="0"/>
          <a:stretch/>
        </p:blipFill>
        <p:spPr>
          <a:xfrm>
            <a:off x="6073675" y="1482725"/>
            <a:ext cx="2717950" cy="43891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7" name="Shape 1187"/>
        <p:cNvGrpSpPr/>
        <p:nvPr/>
      </p:nvGrpSpPr>
      <p:grpSpPr>
        <a:xfrm>
          <a:off x="0" y="0"/>
          <a:ext cx="0" cy="0"/>
          <a:chOff x="0" y="0"/>
          <a:chExt cx="0" cy="0"/>
        </a:xfrm>
      </p:grpSpPr>
      <p:sp>
        <p:nvSpPr>
          <p:cNvPr id="1188" name="Google Shape;1188;p163"/>
          <p:cNvSpPr txBox="1"/>
          <p:nvPr>
            <p:ph type="title"/>
          </p:nvPr>
        </p:nvSpPr>
        <p:spPr>
          <a:xfrm>
            <a:off x="216568" y="2587889"/>
            <a:ext cx="8620500" cy="1972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One of the hallmarks of formative assessment is giving feedback.  What strategies do you use to provide actionable feedback to students?</a:t>
            </a:r>
            <a:endParaRPr>
              <a:latin typeface="Lucida Sans"/>
              <a:ea typeface="Lucida Sans"/>
              <a:cs typeface="Lucida Sans"/>
              <a:sym typeface="Lucida Sans"/>
            </a:endParaRPr>
          </a:p>
          <a:p>
            <a:pPr indent="0" lvl="0" marL="0" marR="0" rtl="0" algn="ctr">
              <a:lnSpc>
                <a:spcPct val="100000"/>
              </a:lnSpc>
              <a:spcBef>
                <a:spcPts val="0"/>
              </a:spcBef>
              <a:spcAft>
                <a:spcPts val="0"/>
              </a:spcAft>
              <a:buClr>
                <a:schemeClr val="lt1"/>
              </a:buClr>
              <a:buSzPts val="700"/>
              <a:buFont typeface="Allerta"/>
              <a:buNone/>
            </a:pPr>
            <a:r>
              <a:t/>
            </a:r>
            <a:endParaRPr>
              <a:latin typeface="Lucida Sans"/>
              <a:ea typeface="Lucida Sans"/>
              <a:cs typeface="Lucida Sans"/>
              <a:sym typeface="Lucida Sans"/>
            </a:endParaRPr>
          </a:p>
          <a:p>
            <a:pPr indent="0" lvl="0" marL="0" marR="0" rtl="0" algn="ctr">
              <a:lnSpc>
                <a:spcPct val="100000"/>
              </a:lnSpc>
              <a:spcBef>
                <a:spcPts val="0"/>
              </a:spcBef>
              <a:spcAft>
                <a:spcPts val="0"/>
              </a:spcAft>
              <a:buClr>
                <a:schemeClr val="lt1"/>
              </a:buClr>
              <a:buSzPts val="700"/>
              <a:buFont typeface="Allerta"/>
              <a:buNone/>
            </a:pPr>
            <a:r>
              <a:rPr i="1" lang="en-US">
                <a:latin typeface="Lucida Sans"/>
                <a:ea typeface="Lucida Sans"/>
                <a:cs typeface="Lucida Sans"/>
                <a:sym typeface="Lucida Sans"/>
              </a:rPr>
              <a:t>Answer in the Group Chat</a:t>
            </a:r>
            <a:endParaRPr i="1">
              <a:latin typeface="Lucida Sans"/>
              <a:ea typeface="Lucida Sans"/>
              <a:cs typeface="Lucida Sans"/>
              <a:sym typeface="Lucida Sans"/>
            </a:endParaRPr>
          </a:p>
          <a:p>
            <a:pPr indent="0" lvl="0" marL="0" marR="0" rtl="0" algn="l">
              <a:lnSpc>
                <a:spcPct val="100000"/>
              </a:lnSpc>
              <a:spcBef>
                <a:spcPts val="0"/>
              </a:spcBef>
              <a:spcAft>
                <a:spcPts val="0"/>
              </a:spcAft>
              <a:buClr>
                <a:schemeClr val="lt1"/>
              </a:buClr>
              <a:buSzPts val="700"/>
              <a:buFont typeface="Allerta"/>
              <a:buNone/>
            </a:pPr>
            <a:br>
              <a:rPr b="0" i="0" lang="en-US" sz="2800" u="none" cap="none" strike="noStrike">
                <a:solidFill>
                  <a:schemeClr val="lt1"/>
                </a:solidFill>
                <a:latin typeface="Lucida Sans"/>
                <a:ea typeface="Lucida Sans"/>
                <a:cs typeface="Lucida Sans"/>
                <a:sym typeface="Lucida Sans"/>
              </a:rPr>
            </a:br>
            <a:br>
              <a:rPr b="0" i="0" lang="en-US" sz="2800" u="none" cap="none" strike="noStrike">
                <a:solidFill>
                  <a:schemeClr val="lt1"/>
                </a:solidFill>
                <a:latin typeface="Lucida Sans"/>
                <a:ea typeface="Lucida Sans"/>
                <a:cs typeface="Lucida Sans"/>
                <a:sym typeface="Lucida Sans"/>
              </a:rPr>
            </a:br>
            <a:endParaRPr sz="1200">
              <a:latin typeface="Lucida Sans"/>
              <a:ea typeface="Lucida Sans"/>
              <a:cs typeface="Lucida Sans"/>
              <a:sym typeface="Lucida Sans"/>
            </a:endParaRPr>
          </a:p>
        </p:txBody>
      </p:sp>
      <p:pic>
        <p:nvPicPr>
          <p:cNvPr id="1189" name="Google Shape;1189;p163"/>
          <p:cNvPicPr preferRelativeResize="0"/>
          <p:nvPr/>
        </p:nvPicPr>
        <p:blipFill rotWithShape="1">
          <a:blip r:embed="rId3">
            <a:alphaModFix/>
          </a:blip>
          <a:srcRect b="0" l="69633" r="16118" t="0"/>
          <a:stretch/>
        </p:blipFill>
        <p:spPr>
          <a:xfrm>
            <a:off x="3808508" y="4560400"/>
            <a:ext cx="1526974" cy="15340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4" name="Shape 1194"/>
        <p:cNvGrpSpPr/>
        <p:nvPr/>
      </p:nvGrpSpPr>
      <p:grpSpPr>
        <a:xfrm>
          <a:off x="0" y="0"/>
          <a:ext cx="0" cy="0"/>
          <a:chOff x="0" y="0"/>
          <a:chExt cx="0" cy="0"/>
        </a:xfrm>
      </p:grpSpPr>
      <p:sp>
        <p:nvSpPr>
          <p:cNvPr id="1195" name="Google Shape;1195;p164"/>
          <p:cNvSpPr txBox="1"/>
          <p:nvPr>
            <p:ph type="title"/>
          </p:nvPr>
        </p:nvSpPr>
        <p:spPr>
          <a:xfrm>
            <a:off x="216568" y="2829677"/>
            <a:ext cx="8752334" cy="90574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Allerta"/>
              <a:buNone/>
            </a:pPr>
            <a:r>
              <a:rPr b="0" i="0" lang="en-US" sz="2600" u="none" cap="none" strike="noStrike">
                <a:solidFill>
                  <a:schemeClr val="lt1"/>
                </a:solidFill>
                <a:latin typeface="Lucida Sans"/>
                <a:ea typeface="Lucida Sans"/>
                <a:cs typeface="Lucida Sans"/>
                <a:sym typeface="Lucida Sans"/>
              </a:rPr>
              <a:t>Section 2: </a:t>
            </a:r>
            <a:r>
              <a:rPr lang="en-US" sz="2600">
                <a:latin typeface="Lucida Sans"/>
                <a:ea typeface="Lucida Sans"/>
                <a:cs typeface="Lucida Sans"/>
                <a:sym typeface="Lucida Sans"/>
              </a:rPr>
              <a:t>The Formative Assessment </a:t>
            </a:r>
            <a:r>
              <a:rPr i="1" lang="en-US" sz="2600">
                <a:latin typeface="Lucida Sans"/>
                <a:ea typeface="Lucida Sans"/>
                <a:cs typeface="Lucida Sans"/>
                <a:sym typeface="Lucida Sans"/>
              </a:rPr>
              <a:t>Process</a:t>
            </a:r>
            <a:r>
              <a:rPr b="0" i="0" lang="en-US" sz="2600" u="none" cap="none" strike="noStrike">
                <a:solidFill>
                  <a:schemeClr val="lt1"/>
                </a:solidFill>
                <a:latin typeface="Lucida Sans"/>
                <a:ea typeface="Lucida Sans"/>
                <a:cs typeface="Lucida Sans"/>
                <a:sym typeface="Lucida Sans"/>
              </a:rPr>
              <a:t> </a:t>
            </a:r>
            <a:endParaRPr b="0" i="0" sz="2600" u="none" cap="none" strike="noStrike">
              <a:solidFill>
                <a:schemeClr val="lt1"/>
              </a:solidFill>
              <a:latin typeface="Lucida Sans"/>
              <a:ea typeface="Lucida Sans"/>
              <a:cs typeface="Lucida Sans"/>
              <a:sym typeface="Lucida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0" name="Shape 1200"/>
        <p:cNvGrpSpPr/>
        <p:nvPr/>
      </p:nvGrpSpPr>
      <p:grpSpPr>
        <a:xfrm>
          <a:off x="0" y="0"/>
          <a:ext cx="0" cy="0"/>
          <a:chOff x="0" y="0"/>
          <a:chExt cx="0" cy="0"/>
        </a:xfrm>
      </p:grpSpPr>
      <p:sp>
        <p:nvSpPr>
          <p:cNvPr id="1201" name="Google Shape;1201;p165"/>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lang="en-US" sz="2800">
                <a:latin typeface="PT Sans"/>
                <a:ea typeface="PT Sans"/>
                <a:cs typeface="PT Sans"/>
                <a:sym typeface="PT Sans"/>
              </a:rPr>
              <a:t>Formative Assessment</a:t>
            </a:r>
            <a:endParaRPr sz="2800">
              <a:latin typeface="PT Sans"/>
              <a:ea typeface="PT Sans"/>
              <a:cs typeface="PT Sans"/>
              <a:sym typeface="PT Sans"/>
            </a:endParaRPr>
          </a:p>
          <a:p>
            <a:pPr indent="0" lvl="0" marL="0" rtl="0" algn="l">
              <a:lnSpc>
                <a:spcPct val="100000"/>
              </a:lnSpc>
              <a:spcBef>
                <a:spcPts val="0"/>
              </a:spcBef>
              <a:spcAft>
                <a:spcPts val="0"/>
              </a:spcAft>
              <a:buSzPts val="1400"/>
              <a:buNone/>
            </a:pPr>
            <a:r>
              <a:rPr i="1" lang="en-US" sz="2800">
                <a:latin typeface="PT Sans"/>
                <a:ea typeface="PT Sans"/>
                <a:cs typeface="PT Sans"/>
                <a:sym typeface="PT Sans"/>
              </a:rPr>
              <a:t>Process</a:t>
            </a:r>
            <a:endParaRPr i="1" sz="2800">
              <a:latin typeface="PT Sans"/>
              <a:ea typeface="PT Sans"/>
              <a:cs typeface="PT Sans"/>
              <a:sym typeface="PT Sans"/>
            </a:endParaRPr>
          </a:p>
        </p:txBody>
      </p:sp>
      <p:pic>
        <p:nvPicPr>
          <p:cNvPr id="1202" name="Google Shape;1202;p165"/>
          <p:cNvPicPr preferRelativeResize="0"/>
          <p:nvPr/>
        </p:nvPicPr>
        <p:blipFill>
          <a:blip r:embed="rId3">
            <a:alphaModFix/>
          </a:blip>
          <a:stretch>
            <a:fillRect/>
          </a:stretch>
        </p:blipFill>
        <p:spPr>
          <a:xfrm>
            <a:off x="4705074" y="1407937"/>
            <a:ext cx="1477425" cy="1477425"/>
          </a:xfrm>
          <a:prstGeom prst="rect">
            <a:avLst/>
          </a:prstGeom>
          <a:noFill/>
          <a:ln>
            <a:noFill/>
          </a:ln>
        </p:spPr>
      </p:pic>
      <p:sp>
        <p:nvSpPr>
          <p:cNvPr id="1203" name="Google Shape;1203;p165"/>
          <p:cNvSpPr/>
          <p:nvPr/>
        </p:nvSpPr>
        <p:spPr>
          <a:xfrm>
            <a:off x="8251575" y="6386225"/>
            <a:ext cx="400500" cy="400500"/>
          </a:xfrm>
          <a:prstGeom prst="ellipse">
            <a:avLst/>
          </a:prstGeom>
          <a:solidFill>
            <a:srgbClr val="2B9650"/>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165"/>
          <p:cNvSpPr txBox="1"/>
          <p:nvPr/>
        </p:nvSpPr>
        <p:spPr>
          <a:xfrm>
            <a:off x="0" y="2998653"/>
            <a:ext cx="9144000" cy="2227800"/>
          </a:xfrm>
          <a:prstGeom prst="rect">
            <a:avLst/>
          </a:prstGeom>
          <a:solidFill>
            <a:srgbClr val="EEECE1"/>
          </a:solidFill>
          <a:ln cap="flat" cmpd="sng" w="9525">
            <a:solidFill>
              <a:srgbClr val="1F497D"/>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i="1" lang="en-US" sz="2400">
                <a:solidFill>
                  <a:srgbClr val="666666"/>
                </a:solidFill>
                <a:latin typeface="PT Sans"/>
                <a:ea typeface="PT Sans"/>
                <a:cs typeface="PT Sans"/>
                <a:sym typeface="PT Sans"/>
              </a:rPr>
              <a:t> Schools that use formative assessment show not only general gains in academic achievement, but also particularly high gains for previously underachieving students. Attendance and retention of learning are also improved, as well as the quality of students’ work. </a:t>
            </a:r>
            <a:endParaRPr i="1" sz="2400">
              <a:solidFill>
                <a:srgbClr val="666666"/>
              </a:solidFill>
              <a:latin typeface="PT Sans"/>
              <a:ea typeface="PT Sans"/>
              <a:cs typeface="PT Sans"/>
              <a:sym typeface="PT Sans"/>
            </a:endParaRPr>
          </a:p>
          <a:p>
            <a:pPr indent="-342900" lvl="0" marL="457200" rtl="0" algn="r">
              <a:spcBef>
                <a:spcPts val="0"/>
              </a:spcBef>
              <a:spcAft>
                <a:spcPts val="0"/>
              </a:spcAft>
              <a:buClr>
                <a:srgbClr val="666666"/>
              </a:buClr>
              <a:buSzPts val="1800"/>
              <a:buFont typeface="PT Sans"/>
              <a:buChar char="-"/>
            </a:pPr>
            <a:r>
              <a:rPr lang="en-US" sz="1800">
                <a:solidFill>
                  <a:srgbClr val="666666"/>
                </a:solidFill>
                <a:latin typeface="PT Sans"/>
                <a:ea typeface="PT Sans"/>
                <a:cs typeface="PT Sans"/>
                <a:sym typeface="PT Sans"/>
              </a:rPr>
              <a:t>Center for Educational Research and Innovation </a:t>
            </a:r>
            <a:endParaRPr sz="1800">
              <a:solidFill>
                <a:srgbClr val="666666"/>
              </a:solidFill>
              <a:latin typeface="PT Sans"/>
              <a:ea typeface="PT Sans"/>
              <a:cs typeface="PT Sans"/>
              <a:sym typeface="PT Sans"/>
            </a:endParaRPr>
          </a:p>
          <a:p>
            <a:pPr indent="-342900" lvl="0" marL="457200" rtl="0" algn="r">
              <a:spcBef>
                <a:spcPts val="0"/>
              </a:spcBef>
              <a:spcAft>
                <a:spcPts val="0"/>
              </a:spcAft>
              <a:buClr>
                <a:srgbClr val="666666"/>
              </a:buClr>
              <a:buSzPts val="1800"/>
              <a:buFont typeface="PT Sans"/>
              <a:buChar char="-"/>
            </a:pPr>
            <a:r>
              <a:rPr lang="en-US" sz="1800">
                <a:solidFill>
                  <a:srgbClr val="666666"/>
                </a:solidFill>
                <a:latin typeface="PT Sans"/>
                <a:ea typeface="PT Sans"/>
                <a:cs typeface="PT Sans"/>
                <a:sym typeface="PT Sans"/>
              </a:rPr>
              <a:t>Formative Assessment: Improving Learning in Secondary Classrooms </a:t>
            </a:r>
            <a:endParaRPr sz="1800">
              <a:solidFill>
                <a:srgbClr val="666666"/>
              </a:solidFill>
              <a:latin typeface="PT Sans"/>
              <a:ea typeface="PT Sans"/>
              <a:cs typeface="PT Sans"/>
              <a:sym typeface="PT Sans"/>
            </a:endParaRPr>
          </a:p>
        </p:txBody>
      </p:sp>
      <p:sp>
        <p:nvSpPr>
          <p:cNvPr id="1205" name="Google Shape;1205;p165"/>
          <p:cNvSpPr txBox="1"/>
          <p:nvPr/>
        </p:nvSpPr>
        <p:spPr>
          <a:xfrm>
            <a:off x="1227775" y="1623150"/>
            <a:ext cx="3553500" cy="11994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dk1"/>
              </a:buClr>
              <a:buSzPts val="2400"/>
              <a:buFont typeface="PT Sans"/>
              <a:buChar char="●"/>
            </a:pPr>
            <a:r>
              <a:rPr lang="en-US" sz="2400">
                <a:solidFill>
                  <a:schemeClr val="dk1"/>
                </a:solidFill>
                <a:latin typeface="PT Sans"/>
                <a:ea typeface="PT Sans"/>
                <a:cs typeface="PT Sans"/>
                <a:sym typeface="PT Sans"/>
              </a:rPr>
              <a:t>Where am I going?</a:t>
            </a:r>
            <a:endParaRPr sz="2400">
              <a:solidFill>
                <a:schemeClr val="dk1"/>
              </a:solidFill>
              <a:latin typeface="PT Sans"/>
              <a:ea typeface="PT Sans"/>
              <a:cs typeface="PT Sans"/>
              <a:sym typeface="PT Sans"/>
            </a:endParaRPr>
          </a:p>
          <a:p>
            <a:pPr indent="-381000" lvl="0" marL="457200" rtl="0" algn="l">
              <a:spcBef>
                <a:spcPts val="0"/>
              </a:spcBef>
              <a:spcAft>
                <a:spcPts val="0"/>
              </a:spcAft>
              <a:buClr>
                <a:schemeClr val="dk1"/>
              </a:buClr>
              <a:buSzPts val="2400"/>
              <a:buFont typeface="PT Sans"/>
              <a:buChar char="●"/>
            </a:pPr>
            <a:r>
              <a:rPr lang="en-US" sz="2400">
                <a:solidFill>
                  <a:schemeClr val="dk1"/>
                </a:solidFill>
                <a:latin typeface="PT Sans"/>
                <a:ea typeface="PT Sans"/>
                <a:cs typeface="PT Sans"/>
                <a:sym typeface="PT Sans"/>
              </a:rPr>
              <a:t>Where am I now?</a:t>
            </a:r>
            <a:endParaRPr sz="2400">
              <a:solidFill>
                <a:schemeClr val="dk1"/>
              </a:solidFill>
              <a:latin typeface="PT Sans"/>
              <a:ea typeface="PT Sans"/>
              <a:cs typeface="PT Sans"/>
              <a:sym typeface="PT Sans"/>
            </a:endParaRPr>
          </a:p>
          <a:p>
            <a:pPr indent="-381000" lvl="0" marL="457200" rtl="0" algn="l">
              <a:spcBef>
                <a:spcPts val="0"/>
              </a:spcBef>
              <a:spcAft>
                <a:spcPts val="0"/>
              </a:spcAft>
              <a:buClr>
                <a:schemeClr val="dk1"/>
              </a:buClr>
              <a:buSzPts val="2400"/>
              <a:buFont typeface="PT Sans"/>
              <a:buChar char="●"/>
            </a:pPr>
            <a:r>
              <a:rPr lang="en-US" sz="2400">
                <a:solidFill>
                  <a:schemeClr val="dk1"/>
                </a:solidFill>
                <a:latin typeface="PT Sans"/>
                <a:ea typeface="PT Sans"/>
                <a:cs typeface="PT Sans"/>
                <a:sym typeface="PT Sans"/>
              </a:rPr>
              <a:t>Where to next?</a:t>
            </a:r>
            <a:endParaRPr sz="24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0" name="Shape 1210"/>
        <p:cNvGrpSpPr/>
        <p:nvPr/>
      </p:nvGrpSpPr>
      <p:grpSpPr>
        <a:xfrm>
          <a:off x="0" y="0"/>
          <a:ext cx="0" cy="0"/>
          <a:chOff x="0" y="0"/>
          <a:chExt cx="0" cy="0"/>
        </a:xfrm>
      </p:grpSpPr>
      <p:sp>
        <p:nvSpPr>
          <p:cNvPr id="1211" name="Google Shape;1211;p166"/>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lang="en-US" sz="2800">
                <a:latin typeface="PT Sans"/>
                <a:ea typeface="PT Sans"/>
                <a:cs typeface="PT Sans"/>
                <a:sym typeface="PT Sans"/>
              </a:rPr>
              <a:t>Formative Assessment</a:t>
            </a:r>
            <a:endParaRPr sz="2800">
              <a:latin typeface="PT Sans"/>
              <a:ea typeface="PT Sans"/>
              <a:cs typeface="PT Sans"/>
              <a:sym typeface="PT Sans"/>
            </a:endParaRPr>
          </a:p>
          <a:p>
            <a:pPr indent="0" lvl="0" marL="0" rtl="0" algn="l">
              <a:lnSpc>
                <a:spcPct val="100000"/>
              </a:lnSpc>
              <a:spcBef>
                <a:spcPts val="0"/>
              </a:spcBef>
              <a:spcAft>
                <a:spcPts val="0"/>
              </a:spcAft>
              <a:buSzPts val="1400"/>
              <a:buNone/>
            </a:pPr>
            <a:r>
              <a:rPr i="1" lang="en-US" sz="2800">
                <a:latin typeface="PT Sans"/>
                <a:ea typeface="PT Sans"/>
                <a:cs typeface="PT Sans"/>
                <a:sym typeface="PT Sans"/>
              </a:rPr>
              <a:t>Key Takeaways</a:t>
            </a:r>
            <a:endParaRPr i="1" sz="2800">
              <a:latin typeface="PT Sans"/>
              <a:ea typeface="PT Sans"/>
              <a:cs typeface="PT Sans"/>
              <a:sym typeface="PT Sans"/>
            </a:endParaRPr>
          </a:p>
        </p:txBody>
      </p:sp>
      <p:sp>
        <p:nvSpPr>
          <p:cNvPr id="1212" name="Google Shape;1212;p166"/>
          <p:cNvSpPr txBox="1"/>
          <p:nvPr>
            <p:ph idx="1" type="body"/>
          </p:nvPr>
        </p:nvSpPr>
        <p:spPr>
          <a:xfrm>
            <a:off x="304800" y="1570950"/>
            <a:ext cx="4281900" cy="452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40"/>
              </a:spcBef>
              <a:spcAft>
                <a:spcPts val="0"/>
              </a:spcAft>
              <a:buSzPts val="2200"/>
              <a:buNone/>
            </a:pPr>
            <a:r>
              <a:rPr lang="en-US" sz="2400">
                <a:latin typeface="PT Sans"/>
                <a:ea typeface="PT Sans"/>
                <a:cs typeface="PT Sans"/>
                <a:sym typeface="PT Sans"/>
              </a:rPr>
              <a:t>Formative assessment </a:t>
            </a:r>
            <a:endParaRPr sz="2400">
              <a:latin typeface="PT Sans"/>
              <a:ea typeface="PT Sans"/>
              <a:cs typeface="PT Sans"/>
              <a:sym typeface="PT Sans"/>
            </a:endParaRPr>
          </a:p>
          <a:p>
            <a:pPr indent="-381000" lvl="0" marL="457200" rtl="0" algn="l">
              <a:lnSpc>
                <a:spcPct val="100000"/>
              </a:lnSpc>
              <a:spcBef>
                <a:spcPts val="440"/>
              </a:spcBef>
              <a:spcAft>
                <a:spcPts val="0"/>
              </a:spcAft>
              <a:buSzPts val="2400"/>
              <a:buFont typeface="PT Sans"/>
              <a:buChar char="•"/>
            </a:pPr>
            <a:r>
              <a:rPr lang="en-US" sz="2400">
                <a:latin typeface="PT Sans"/>
                <a:ea typeface="PT Sans"/>
                <a:cs typeface="PT Sans"/>
                <a:sym typeface="PT Sans"/>
              </a:rPr>
              <a:t>is a </a:t>
            </a:r>
            <a:r>
              <a:rPr lang="en-US" sz="2400">
                <a:solidFill>
                  <a:schemeClr val="accent2"/>
                </a:solidFill>
                <a:latin typeface="PT Sans"/>
                <a:ea typeface="PT Sans"/>
                <a:cs typeface="PT Sans"/>
                <a:sym typeface="PT Sans"/>
              </a:rPr>
              <a:t>process</a:t>
            </a:r>
            <a:endParaRPr sz="2400">
              <a:solidFill>
                <a:schemeClr val="accent2"/>
              </a:solidFill>
              <a:latin typeface="PT Sans"/>
              <a:ea typeface="PT Sans"/>
              <a:cs typeface="PT Sans"/>
              <a:sym typeface="PT Sans"/>
            </a:endParaRPr>
          </a:p>
          <a:p>
            <a:pPr indent="-381000" lvl="0" marL="457200" rtl="0" algn="l">
              <a:lnSpc>
                <a:spcPct val="100000"/>
              </a:lnSpc>
              <a:spcBef>
                <a:spcPts val="0"/>
              </a:spcBef>
              <a:spcAft>
                <a:spcPts val="0"/>
              </a:spcAft>
              <a:buSzPts val="2400"/>
              <a:buFont typeface="PT Sans"/>
              <a:buChar char="•"/>
            </a:pPr>
            <a:r>
              <a:rPr lang="en-US" sz="2400">
                <a:latin typeface="PT Sans"/>
                <a:ea typeface="PT Sans"/>
                <a:cs typeface="PT Sans"/>
                <a:sym typeface="PT Sans"/>
              </a:rPr>
              <a:t>is part of </a:t>
            </a:r>
            <a:r>
              <a:rPr lang="en-US" sz="2400">
                <a:solidFill>
                  <a:schemeClr val="accent2"/>
                </a:solidFill>
                <a:latin typeface="PT Sans"/>
                <a:ea typeface="PT Sans"/>
                <a:cs typeface="PT Sans"/>
                <a:sym typeface="PT Sans"/>
              </a:rPr>
              <a:t>instruction</a:t>
            </a:r>
            <a:endParaRPr sz="2400">
              <a:solidFill>
                <a:schemeClr val="accent2"/>
              </a:solidFill>
              <a:latin typeface="PT Sans"/>
              <a:ea typeface="PT Sans"/>
              <a:cs typeface="PT Sans"/>
              <a:sym typeface="PT Sans"/>
            </a:endParaRPr>
          </a:p>
          <a:p>
            <a:pPr indent="-381000" lvl="0" marL="457200" rtl="0" algn="l">
              <a:lnSpc>
                <a:spcPct val="100000"/>
              </a:lnSpc>
              <a:spcBef>
                <a:spcPts val="0"/>
              </a:spcBef>
              <a:spcAft>
                <a:spcPts val="0"/>
              </a:spcAft>
              <a:buSzPts val="2400"/>
              <a:buFont typeface="PT Sans"/>
              <a:buChar char="•"/>
            </a:pPr>
            <a:r>
              <a:rPr lang="en-US" sz="2400">
                <a:latin typeface="PT Sans"/>
                <a:ea typeface="PT Sans"/>
                <a:cs typeface="PT Sans"/>
                <a:sym typeface="PT Sans"/>
              </a:rPr>
              <a:t>provides real-time information for teachers and students to </a:t>
            </a:r>
            <a:r>
              <a:rPr lang="en-US" sz="2400">
                <a:solidFill>
                  <a:schemeClr val="accent2"/>
                </a:solidFill>
                <a:latin typeface="PT Sans"/>
                <a:ea typeface="PT Sans"/>
                <a:cs typeface="PT Sans"/>
                <a:sym typeface="PT Sans"/>
              </a:rPr>
              <a:t>adjust </a:t>
            </a:r>
            <a:r>
              <a:rPr lang="en-US" sz="2400">
                <a:latin typeface="PT Sans"/>
                <a:ea typeface="PT Sans"/>
                <a:cs typeface="PT Sans"/>
                <a:sym typeface="PT Sans"/>
              </a:rPr>
              <a:t>instruction and learning</a:t>
            </a:r>
            <a:endParaRPr sz="2400">
              <a:latin typeface="PT Sans"/>
              <a:ea typeface="PT Sans"/>
              <a:cs typeface="PT Sans"/>
              <a:sym typeface="PT Sans"/>
            </a:endParaRPr>
          </a:p>
          <a:p>
            <a:pPr indent="-381000" lvl="0" marL="457200" rtl="0" algn="l">
              <a:lnSpc>
                <a:spcPct val="100000"/>
              </a:lnSpc>
              <a:spcBef>
                <a:spcPts val="0"/>
              </a:spcBef>
              <a:spcAft>
                <a:spcPts val="0"/>
              </a:spcAft>
              <a:buSzPts val="2400"/>
              <a:buFont typeface="PT Sans"/>
              <a:buChar char="•"/>
            </a:pPr>
            <a:r>
              <a:rPr lang="en-US" sz="2400">
                <a:latin typeface="PT Sans"/>
                <a:ea typeface="PT Sans"/>
                <a:cs typeface="PT Sans"/>
                <a:sym typeface="PT Sans"/>
              </a:rPr>
              <a:t>provides students with </a:t>
            </a:r>
            <a:r>
              <a:rPr lang="en-US" sz="2400">
                <a:solidFill>
                  <a:schemeClr val="accent2"/>
                </a:solidFill>
                <a:latin typeface="PT Sans"/>
                <a:ea typeface="PT Sans"/>
                <a:cs typeface="PT Sans"/>
                <a:sym typeface="PT Sans"/>
              </a:rPr>
              <a:t>specific, evidence-based feedback</a:t>
            </a:r>
            <a:r>
              <a:rPr lang="en-US" sz="2400">
                <a:latin typeface="PT Sans"/>
                <a:ea typeface="PT Sans"/>
                <a:cs typeface="PT Sans"/>
                <a:sym typeface="PT Sans"/>
              </a:rPr>
              <a:t> from the teacher</a:t>
            </a:r>
            <a:endParaRPr sz="2400">
              <a:latin typeface="PT Sans"/>
              <a:ea typeface="PT Sans"/>
              <a:cs typeface="PT Sans"/>
              <a:sym typeface="PT Sans"/>
            </a:endParaRPr>
          </a:p>
          <a:p>
            <a:pPr indent="0" lvl="0" marL="0" rtl="0" algn="l">
              <a:lnSpc>
                <a:spcPct val="100000"/>
              </a:lnSpc>
              <a:spcBef>
                <a:spcPts val="440"/>
              </a:spcBef>
              <a:spcAft>
                <a:spcPts val="0"/>
              </a:spcAft>
              <a:buSzPts val="2200"/>
              <a:buNone/>
            </a:pPr>
            <a:r>
              <a:t/>
            </a:r>
            <a:endParaRPr sz="2400">
              <a:latin typeface="PT Sans"/>
              <a:ea typeface="PT Sans"/>
              <a:cs typeface="PT Sans"/>
              <a:sym typeface="PT Sans"/>
            </a:endParaRPr>
          </a:p>
          <a:p>
            <a:pPr indent="0" lvl="0" marL="0" rtl="0" algn="l">
              <a:lnSpc>
                <a:spcPct val="100000"/>
              </a:lnSpc>
              <a:spcBef>
                <a:spcPts val="440"/>
              </a:spcBef>
              <a:spcAft>
                <a:spcPts val="0"/>
              </a:spcAft>
              <a:buSzPts val="2200"/>
              <a:buNone/>
            </a:pPr>
            <a:r>
              <a:t/>
            </a:r>
            <a:endParaRPr sz="2400">
              <a:latin typeface="PT Sans"/>
              <a:ea typeface="PT Sans"/>
              <a:cs typeface="PT Sans"/>
              <a:sym typeface="PT Sans"/>
            </a:endParaRPr>
          </a:p>
        </p:txBody>
      </p:sp>
      <p:pic>
        <p:nvPicPr>
          <p:cNvPr id="1213" name="Google Shape;1213;p166"/>
          <p:cNvPicPr preferRelativeResize="0"/>
          <p:nvPr/>
        </p:nvPicPr>
        <p:blipFill rotWithShape="1">
          <a:blip r:embed="rId3">
            <a:alphaModFix/>
          </a:blip>
          <a:srcRect b="0" l="2812" r="3422" t="5669"/>
          <a:stretch/>
        </p:blipFill>
        <p:spPr>
          <a:xfrm>
            <a:off x="4353950" y="1570950"/>
            <a:ext cx="4661424" cy="3840450"/>
          </a:xfrm>
          <a:prstGeom prst="rect">
            <a:avLst/>
          </a:prstGeom>
          <a:noFill/>
          <a:ln>
            <a:noFill/>
          </a:ln>
        </p:spPr>
      </p:pic>
      <p:sp>
        <p:nvSpPr>
          <p:cNvPr id="1214" name="Google Shape;1214;p166"/>
          <p:cNvSpPr/>
          <p:nvPr/>
        </p:nvSpPr>
        <p:spPr>
          <a:xfrm>
            <a:off x="5061825" y="4019823"/>
            <a:ext cx="3065100" cy="908700"/>
          </a:xfrm>
          <a:prstGeom prst="ellipse">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5" name="Google Shape;1215;p166"/>
          <p:cNvSpPr/>
          <p:nvPr/>
        </p:nvSpPr>
        <p:spPr>
          <a:xfrm>
            <a:off x="8198350" y="6262075"/>
            <a:ext cx="400500" cy="400500"/>
          </a:xfrm>
          <a:prstGeom prst="ellipse">
            <a:avLst/>
          </a:prstGeom>
          <a:solidFill>
            <a:srgbClr val="2B9650"/>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3" name="Shape 1073"/>
        <p:cNvGrpSpPr/>
        <p:nvPr/>
      </p:nvGrpSpPr>
      <p:grpSpPr>
        <a:xfrm>
          <a:off x="0" y="0"/>
          <a:ext cx="0" cy="0"/>
          <a:chOff x="0" y="0"/>
          <a:chExt cx="0" cy="0"/>
        </a:xfrm>
      </p:grpSpPr>
      <p:sp>
        <p:nvSpPr>
          <p:cNvPr id="1074" name="Google Shape;1074;p149"/>
          <p:cNvSpPr txBox="1"/>
          <p:nvPr>
            <p:ph type="title"/>
          </p:nvPr>
        </p:nvSpPr>
        <p:spPr>
          <a:xfrm>
            <a:off x="457200" y="186262"/>
            <a:ext cx="82296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3F3F39"/>
              </a:buClr>
              <a:buSzPts val="700"/>
              <a:buFont typeface="Allerta"/>
              <a:buNone/>
            </a:pPr>
            <a:r>
              <a:rPr b="0" i="0" lang="en-US" sz="2800" u="none" cap="none" strike="noStrike">
                <a:solidFill>
                  <a:srgbClr val="595959"/>
                </a:solidFill>
                <a:latin typeface="Lucida Sans"/>
                <a:ea typeface="Lucida Sans"/>
                <a:cs typeface="Lucida Sans"/>
                <a:sym typeface="Lucida Sans"/>
              </a:rPr>
              <a:t>Introductions</a:t>
            </a:r>
            <a:endParaRPr/>
          </a:p>
        </p:txBody>
      </p:sp>
      <p:sp>
        <p:nvSpPr>
          <p:cNvPr id="1075" name="Google Shape;1075;p149"/>
          <p:cNvSpPr txBox="1"/>
          <p:nvPr>
            <p:ph idx="1" type="body"/>
          </p:nvPr>
        </p:nvSpPr>
        <p:spPr>
          <a:xfrm>
            <a:off x="457200" y="1165950"/>
            <a:ext cx="5322600" cy="45261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595959"/>
              </a:buClr>
              <a:buSzPts val="550"/>
              <a:buFont typeface="Arial"/>
              <a:buNone/>
            </a:pPr>
            <a:r>
              <a:rPr i="0" lang="en-US" sz="1800" u="none" cap="none" strike="noStrike">
                <a:solidFill>
                  <a:srgbClr val="434343"/>
                </a:solidFill>
              </a:rPr>
              <a:t>Your hosts from the </a:t>
            </a:r>
            <a:r>
              <a:rPr lang="en-US" sz="1800">
                <a:solidFill>
                  <a:srgbClr val="434343"/>
                </a:solidFill>
              </a:rPr>
              <a:t>Tools and Classroom Resources Team</a:t>
            </a:r>
            <a:endParaRPr sz="1800">
              <a:solidFill>
                <a:srgbClr val="434343"/>
              </a:solidFill>
            </a:endParaRPr>
          </a:p>
          <a:p>
            <a:pPr indent="0" lvl="0" marL="0" marR="0" rtl="0" algn="l">
              <a:lnSpc>
                <a:spcPct val="80000"/>
              </a:lnSpc>
              <a:spcBef>
                <a:spcPts val="0"/>
              </a:spcBef>
              <a:spcAft>
                <a:spcPts val="0"/>
              </a:spcAft>
              <a:buNone/>
            </a:pPr>
            <a:r>
              <a:t/>
            </a:r>
            <a:endParaRPr sz="1800">
              <a:solidFill>
                <a:srgbClr val="434343"/>
              </a:solidFill>
            </a:endParaRPr>
          </a:p>
          <a:p>
            <a:pPr indent="0" lvl="0" marL="0" marR="0" rtl="0" algn="l">
              <a:lnSpc>
                <a:spcPct val="80000"/>
              </a:lnSpc>
              <a:spcBef>
                <a:spcPts val="0"/>
              </a:spcBef>
              <a:spcAft>
                <a:spcPts val="0"/>
              </a:spcAft>
              <a:buNone/>
            </a:pPr>
            <a:r>
              <a:t/>
            </a:r>
            <a:endParaRPr sz="1800">
              <a:solidFill>
                <a:srgbClr val="434343"/>
              </a:solidFill>
            </a:endParaRPr>
          </a:p>
          <a:p>
            <a:pPr indent="0" lvl="0" marL="0" marR="0" rtl="0" algn="l">
              <a:lnSpc>
                <a:spcPct val="80000"/>
              </a:lnSpc>
              <a:spcBef>
                <a:spcPts val="0"/>
              </a:spcBef>
              <a:spcAft>
                <a:spcPts val="0"/>
              </a:spcAft>
              <a:buNone/>
            </a:pPr>
            <a:r>
              <a:rPr lang="en-US" sz="1800">
                <a:solidFill>
                  <a:srgbClr val="434343"/>
                </a:solidFill>
              </a:rPr>
              <a:t>Claire Rivero -- Digital Strategy Manager</a:t>
            </a:r>
            <a:endParaRPr sz="1800">
              <a:solidFill>
                <a:srgbClr val="434343"/>
              </a:solidFill>
            </a:endParaRPr>
          </a:p>
          <a:p>
            <a:pPr indent="0" lvl="0" marL="0" marR="0" rtl="0" algn="l">
              <a:lnSpc>
                <a:spcPct val="80000"/>
              </a:lnSpc>
              <a:spcBef>
                <a:spcPts val="0"/>
              </a:spcBef>
              <a:spcAft>
                <a:spcPts val="0"/>
              </a:spcAft>
              <a:buNone/>
            </a:pPr>
            <a:r>
              <a:rPr lang="en-US" sz="1800">
                <a:solidFill>
                  <a:srgbClr val="434343"/>
                </a:solidFill>
              </a:rPr>
              <a:t>Laura Hansen -- </a:t>
            </a:r>
            <a:r>
              <a:rPr lang="en-US" sz="1800">
                <a:solidFill>
                  <a:srgbClr val="434343"/>
                </a:solidFill>
              </a:rPr>
              <a:t>Senior ELA/Literacy Specialist</a:t>
            </a:r>
            <a:endParaRPr sz="1800">
              <a:solidFill>
                <a:srgbClr val="434343"/>
              </a:solidFill>
            </a:endParaRPr>
          </a:p>
          <a:p>
            <a:pPr indent="0" lvl="0" marL="0" marR="0" rtl="0" algn="l">
              <a:lnSpc>
                <a:spcPct val="80000"/>
              </a:lnSpc>
              <a:spcBef>
                <a:spcPts val="0"/>
              </a:spcBef>
              <a:spcAft>
                <a:spcPts val="0"/>
              </a:spcAft>
              <a:buClr>
                <a:srgbClr val="595959"/>
              </a:buClr>
              <a:buSzPts val="550"/>
              <a:buFont typeface="Arial"/>
              <a:buNone/>
            </a:pPr>
            <a:r>
              <a:t/>
            </a:r>
            <a:endParaRPr sz="1800">
              <a:solidFill>
                <a:srgbClr val="434343"/>
              </a:solidFill>
            </a:endParaRPr>
          </a:p>
          <a:p>
            <a:pPr indent="0" lvl="0" marL="0" marR="0" rtl="0" algn="l">
              <a:lnSpc>
                <a:spcPct val="80000"/>
              </a:lnSpc>
              <a:spcBef>
                <a:spcPts val="0"/>
              </a:spcBef>
              <a:spcAft>
                <a:spcPts val="0"/>
              </a:spcAft>
              <a:buClr>
                <a:srgbClr val="595959"/>
              </a:buClr>
              <a:buSzPts val="550"/>
              <a:buFont typeface="Arial"/>
              <a:buNone/>
            </a:pPr>
            <a:r>
              <a:t/>
            </a:r>
            <a:endParaRPr sz="1800">
              <a:solidFill>
                <a:srgbClr val="434343"/>
              </a:solidFill>
            </a:endParaRPr>
          </a:p>
          <a:p>
            <a:pPr indent="0" lvl="0" marL="0" marR="0" rtl="0" algn="l">
              <a:lnSpc>
                <a:spcPct val="80000"/>
              </a:lnSpc>
              <a:spcBef>
                <a:spcPts val="0"/>
              </a:spcBef>
              <a:spcAft>
                <a:spcPts val="0"/>
              </a:spcAft>
              <a:buClr>
                <a:srgbClr val="595959"/>
              </a:buClr>
              <a:buSzPts val="550"/>
              <a:buFont typeface="Arial"/>
              <a:buNone/>
            </a:pPr>
            <a:r>
              <a:t/>
            </a:r>
            <a:endParaRPr sz="1800">
              <a:solidFill>
                <a:srgbClr val="434343"/>
              </a:solidFill>
            </a:endParaRPr>
          </a:p>
          <a:p>
            <a:pPr indent="0" lvl="0" marL="0" marR="0" rtl="0" algn="l">
              <a:lnSpc>
                <a:spcPct val="80000"/>
              </a:lnSpc>
              <a:spcBef>
                <a:spcPts val="0"/>
              </a:spcBef>
              <a:spcAft>
                <a:spcPts val="0"/>
              </a:spcAft>
              <a:buClr>
                <a:srgbClr val="595959"/>
              </a:buClr>
              <a:buSzPts val="550"/>
              <a:buFont typeface="Arial"/>
              <a:buNone/>
            </a:pPr>
            <a:r>
              <a:rPr i="0" lang="en-US" sz="1800" u="none" cap="none" strike="noStrike">
                <a:solidFill>
                  <a:srgbClr val="434343"/>
                </a:solidFill>
              </a:rPr>
              <a:t>This Month’s Guests - </a:t>
            </a:r>
            <a:endParaRPr i="0" sz="1800" u="none" cap="none" strike="noStrike">
              <a:solidFill>
                <a:srgbClr val="434343"/>
              </a:solidFill>
            </a:endParaRPr>
          </a:p>
          <a:p>
            <a:pPr indent="0" lvl="0" marL="0" marR="0" rtl="0" algn="l">
              <a:lnSpc>
                <a:spcPct val="80000"/>
              </a:lnSpc>
              <a:spcBef>
                <a:spcPts val="0"/>
              </a:spcBef>
              <a:spcAft>
                <a:spcPts val="0"/>
              </a:spcAft>
              <a:buNone/>
            </a:pPr>
            <a:r>
              <a:t/>
            </a:r>
            <a:endParaRPr sz="1800">
              <a:solidFill>
                <a:srgbClr val="434343"/>
              </a:solidFill>
            </a:endParaRPr>
          </a:p>
          <a:p>
            <a:pPr indent="0" lvl="0" marL="0" marR="0" rtl="0" algn="l">
              <a:lnSpc>
                <a:spcPct val="80000"/>
              </a:lnSpc>
              <a:spcBef>
                <a:spcPts val="0"/>
              </a:spcBef>
              <a:spcAft>
                <a:spcPts val="0"/>
              </a:spcAft>
              <a:buNone/>
            </a:pPr>
            <a:r>
              <a:rPr lang="en-US" sz="1800">
                <a:solidFill>
                  <a:srgbClr val="434343"/>
                </a:solidFill>
              </a:rPr>
              <a:t>Dr. </a:t>
            </a:r>
            <a:r>
              <a:rPr lang="en-US" sz="1800">
                <a:solidFill>
                  <a:srgbClr val="434343"/>
                </a:solidFill>
              </a:rPr>
              <a:t>Bryan Drost</a:t>
            </a:r>
            <a:endParaRPr sz="1800">
              <a:solidFill>
                <a:srgbClr val="434343"/>
              </a:solidFill>
            </a:endParaRPr>
          </a:p>
          <a:p>
            <a:pPr indent="0" lvl="0" marL="0" marR="0" rtl="0" algn="l">
              <a:lnSpc>
                <a:spcPct val="80000"/>
              </a:lnSpc>
              <a:spcBef>
                <a:spcPts val="0"/>
              </a:spcBef>
              <a:spcAft>
                <a:spcPts val="0"/>
              </a:spcAft>
              <a:buNone/>
            </a:pPr>
            <a:r>
              <a:rPr lang="en-US" sz="1800">
                <a:solidFill>
                  <a:srgbClr val="434343"/>
                </a:solidFill>
              </a:rPr>
              <a:t>Director</a:t>
            </a:r>
            <a:endParaRPr sz="1800">
              <a:solidFill>
                <a:srgbClr val="434343"/>
              </a:solidFill>
            </a:endParaRPr>
          </a:p>
          <a:p>
            <a:pPr indent="0" lvl="0" marL="0" marR="0" rtl="0" algn="l">
              <a:lnSpc>
                <a:spcPct val="80000"/>
              </a:lnSpc>
              <a:spcBef>
                <a:spcPts val="0"/>
              </a:spcBef>
              <a:spcAft>
                <a:spcPts val="0"/>
              </a:spcAft>
              <a:buNone/>
            </a:pPr>
            <a:r>
              <a:rPr lang="en-US" sz="1800">
                <a:solidFill>
                  <a:srgbClr val="434343"/>
                </a:solidFill>
              </a:rPr>
              <a:t>Rocky River City Schools</a:t>
            </a:r>
            <a:endParaRPr sz="1800">
              <a:solidFill>
                <a:srgbClr val="434343"/>
              </a:solidFill>
            </a:endParaRPr>
          </a:p>
          <a:p>
            <a:pPr indent="0" lvl="0" marL="0" marR="0" rtl="0" algn="l">
              <a:lnSpc>
                <a:spcPct val="80000"/>
              </a:lnSpc>
              <a:spcBef>
                <a:spcPts val="0"/>
              </a:spcBef>
              <a:spcAft>
                <a:spcPts val="0"/>
              </a:spcAft>
              <a:buNone/>
            </a:pPr>
            <a:r>
              <a:rPr lang="en-US" sz="1800">
                <a:solidFill>
                  <a:srgbClr val="434343"/>
                </a:solidFill>
              </a:rPr>
              <a:t>Lake and Geauga ESCs</a:t>
            </a:r>
            <a:endParaRPr sz="1800">
              <a:solidFill>
                <a:srgbClr val="434343"/>
              </a:solidFill>
            </a:endParaRPr>
          </a:p>
          <a:p>
            <a:pPr indent="0" lvl="0" marL="0" marR="0" rtl="0" algn="l">
              <a:lnSpc>
                <a:spcPct val="80000"/>
              </a:lnSpc>
              <a:spcBef>
                <a:spcPts val="0"/>
              </a:spcBef>
              <a:spcAft>
                <a:spcPts val="0"/>
              </a:spcAft>
              <a:buNone/>
            </a:pPr>
            <a:r>
              <a:t/>
            </a:r>
            <a:endParaRPr sz="1800">
              <a:solidFill>
                <a:srgbClr val="434343"/>
              </a:solidFill>
            </a:endParaRPr>
          </a:p>
          <a:p>
            <a:pPr indent="0" lvl="0" marL="0" marR="0" rtl="0" algn="l">
              <a:lnSpc>
                <a:spcPct val="80000"/>
              </a:lnSpc>
              <a:spcBef>
                <a:spcPts val="0"/>
              </a:spcBef>
              <a:spcAft>
                <a:spcPts val="0"/>
              </a:spcAft>
              <a:buNone/>
            </a:pPr>
            <a:r>
              <a:t/>
            </a:r>
            <a:endParaRPr sz="1800">
              <a:solidFill>
                <a:srgbClr val="434343"/>
              </a:solidFill>
            </a:endParaRPr>
          </a:p>
          <a:p>
            <a:pPr indent="0" lvl="0" marL="0" marR="0" rtl="0" algn="l">
              <a:lnSpc>
                <a:spcPct val="80000"/>
              </a:lnSpc>
              <a:spcBef>
                <a:spcPts val="0"/>
              </a:spcBef>
              <a:spcAft>
                <a:spcPts val="0"/>
              </a:spcAft>
              <a:buNone/>
            </a:pPr>
            <a:r>
              <a:rPr lang="en-US" sz="1800">
                <a:solidFill>
                  <a:srgbClr val="434343"/>
                </a:solidFill>
              </a:rPr>
              <a:t>Arthur Everett</a:t>
            </a:r>
            <a:endParaRPr sz="1800">
              <a:solidFill>
                <a:srgbClr val="434343"/>
              </a:solidFill>
            </a:endParaRPr>
          </a:p>
          <a:p>
            <a:pPr indent="0" lvl="1" marL="0" marR="0" rtl="0" algn="l">
              <a:lnSpc>
                <a:spcPct val="80000"/>
              </a:lnSpc>
              <a:spcBef>
                <a:spcPts val="370"/>
              </a:spcBef>
              <a:spcAft>
                <a:spcPts val="0"/>
              </a:spcAft>
              <a:buClr>
                <a:srgbClr val="3F3F39"/>
              </a:buClr>
              <a:buSzPts val="463"/>
              <a:buFont typeface="Arial"/>
              <a:buNone/>
            </a:pPr>
            <a:r>
              <a:rPr lang="en-US" sz="1850">
                <a:solidFill>
                  <a:srgbClr val="3F3F39"/>
                </a:solidFill>
                <a:latin typeface="Lucida Sans"/>
                <a:ea typeface="Lucida Sans"/>
                <a:cs typeface="Lucida Sans"/>
                <a:sym typeface="Lucida Sans"/>
              </a:rPr>
              <a:t>Teacher</a:t>
            </a:r>
            <a:endParaRPr sz="1850">
              <a:solidFill>
                <a:srgbClr val="3F3F39"/>
              </a:solidFill>
              <a:latin typeface="Lucida Sans"/>
              <a:ea typeface="Lucida Sans"/>
              <a:cs typeface="Lucida Sans"/>
              <a:sym typeface="Lucida Sans"/>
            </a:endParaRPr>
          </a:p>
          <a:p>
            <a:pPr indent="0" lvl="1" marL="0" marR="0" rtl="0" algn="l">
              <a:lnSpc>
                <a:spcPct val="80000"/>
              </a:lnSpc>
              <a:spcBef>
                <a:spcPts val="370"/>
              </a:spcBef>
              <a:spcAft>
                <a:spcPts val="0"/>
              </a:spcAft>
              <a:buClr>
                <a:srgbClr val="3F3F39"/>
              </a:buClr>
              <a:buSzPts val="463"/>
              <a:buFont typeface="Arial"/>
              <a:buNone/>
            </a:pPr>
            <a:r>
              <a:rPr lang="en-US" sz="1850">
                <a:solidFill>
                  <a:srgbClr val="3F3F39"/>
                </a:solidFill>
                <a:latin typeface="Lucida Sans"/>
                <a:ea typeface="Lucida Sans"/>
                <a:cs typeface="Lucida Sans"/>
                <a:sym typeface="Lucida Sans"/>
              </a:rPr>
              <a:t>New York City Department of Education</a:t>
            </a:r>
            <a:endParaRPr sz="1850">
              <a:solidFill>
                <a:srgbClr val="3F3F39"/>
              </a:solidFill>
              <a:latin typeface="Lucida Sans"/>
              <a:ea typeface="Lucida Sans"/>
              <a:cs typeface="Lucida Sans"/>
              <a:sym typeface="Lucida Sans"/>
            </a:endParaRPr>
          </a:p>
        </p:txBody>
      </p:sp>
      <p:pic>
        <p:nvPicPr>
          <p:cNvPr id="1076" name="Google Shape;1076;p149"/>
          <p:cNvPicPr preferRelativeResize="0"/>
          <p:nvPr/>
        </p:nvPicPr>
        <p:blipFill>
          <a:blip r:embed="rId3">
            <a:alphaModFix/>
          </a:blip>
          <a:stretch>
            <a:fillRect/>
          </a:stretch>
        </p:blipFill>
        <p:spPr>
          <a:xfrm>
            <a:off x="5924900" y="1081824"/>
            <a:ext cx="1090075" cy="1251324"/>
          </a:xfrm>
          <a:prstGeom prst="rect">
            <a:avLst/>
          </a:prstGeom>
          <a:noFill/>
          <a:ln>
            <a:noFill/>
          </a:ln>
        </p:spPr>
      </p:pic>
      <p:pic>
        <p:nvPicPr>
          <p:cNvPr id="1077" name="Google Shape;1077;p149"/>
          <p:cNvPicPr preferRelativeResize="0"/>
          <p:nvPr/>
        </p:nvPicPr>
        <p:blipFill>
          <a:blip r:embed="rId4">
            <a:alphaModFix/>
          </a:blip>
          <a:stretch>
            <a:fillRect/>
          </a:stretch>
        </p:blipFill>
        <p:spPr>
          <a:xfrm>
            <a:off x="7547296" y="1043271"/>
            <a:ext cx="1447400" cy="1328450"/>
          </a:xfrm>
          <a:prstGeom prst="rect">
            <a:avLst/>
          </a:prstGeom>
          <a:noFill/>
          <a:ln>
            <a:noFill/>
          </a:ln>
        </p:spPr>
      </p:pic>
      <p:pic>
        <p:nvPicPr>
          <p:cNvPr id="1078" name="Google Shape;1078;p149"/>
          <p:cNvPicPr preferRelativeResize="0"/>
          <p:nvPr/>
        </p:nvPicPr>
        <p:blipFill>
          <a:blip r:embed="rId5">
            <a:alphaModFix/>
          </a:blip>
          <a:stretch>
            <a:fillRect/>
          </a:stretch>
        </p:blipFill>
        <p:spPr>
          <a:xfrm>
            <a:off x="5973400" y="3083612"/>
            <a:ext cx="1946051" cy="1459538"/>
          </a:xfrm>
          <a:prstGeom prst="rect">
            <a:avLst/>
          </a:prstGeom>
          <a:noFill/>
          <a:ln>
            <a:noFill/>
          </a:ln>
        </p:spPr>
      </p:pic>
      <p:pic>
        <p:nvPicPr>
          <p:cNvPr id="1079" name="Google Shape;1079;p149"/>
          <p:cNvPicPr preferRelativeResize="0"/>
          <p:nvPr/>
        </p:nvPicPr>
        <p:blipFill rotWithShape="1">
          <a:blip r:embed="rId6">
            <a:alphaModFix/>
          </a:blip>
          <a:srcRect b="14991" l="19575" r="0" t="15957"/>
          <a:stretch/>
        </p:blipFill>
        <p:spPr>
          <a:xfrm>
            <a:off x="6250375" y="4753225"/>
            <a:ext cx="1562275" cy="1999925"/>
          </a:xfrm>
          <a:prstGeom prst="rect">
            <a:avLst/>
          </a:prstGeom>
          <a:noFill/>
          <a:ln>
            <a:noFill/>
          </a:ln>
        </p:spPr>
      </p:pic>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0" name="Shape 1220"/>
        <p:cNvGrpSpPr/>
        <p:nvPr/>
      </p:nvGrpSpPr>
      <p:grpSpPr>
        <a:xfrm>
          <a:off x="0" y="0"/>
          <a:ext cx="0" cy="0"/>
          <a:chOff x="0" y="0"/>
          <a:chExt cx="0" cy="0"/>
        </a:xfrm>
      </p:grpSpPr>
      <p:sp>
        <p:nvSpPr>
          <p:cNvPr id="1221" name="Google Shape;1221;p167"/>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lang="en-US" sz="2800">
                <a:latin typeface="PT Sans"/>
                <a:ea typeface="PT Sans"/>
                <a:cs typeface="PT Sans"/>
                <a:sym typeface="PT Sans"/>
              </a:rPr>
              <a:t>Formative Assessment</a:t>
            </a:r>
            <a:endParaRPr sz="2800">
              <a:latin typeface="PT Sans"/>
              <a:ea typeface="PT Sans"/>
              <a:cs typeface="PT Sans"/>
              <a:sym typeface="PT Sans"/>
            </a:endParaRPr>
          </a:p>
          <a:p>
            <a:pPr indent="0" lvl="0" marL="0" rtl="0" algn="l">
              <a:lnSpc>
                <a:spcPct val="100000"/>
              </a:lnSpc>
              <a:spcBef>
                <a:spcPts val="0"/>
              </a:spcBef>
              <a:spcAft>
                <a:spcPts val="0"/>
              </a:spcAft>
              <a:buSzPts val="1400"/>
              <a:buNone/>
            </a:pPr>
            <a:r>
              <a:rPr i="1" lang="en-US" sz="2800">
                <a:latin typeface="PT Sans"/>
                <a:ea typeface="PT Sans"/>
                <a:cs typeface="PT Sans"/>
                <a:sym typeface="PT Sans"/>
              </a:rPr>
              <a:t>Examples</a:t>
            </a:r>
            <a:endParaRPr i="1" sz="2800">
              <a:latin typeface="PT Sans"/>
              <a:ea typeface="PT Sans"/>
              <a:cs typeface="PT Sans"/>
              <a:sym typeface="PT Sans"/>
            </a:endParaRPr>
          </a:p>
        </p:txBody>
      </p:sp>
      <p:sp>
        <p:nvSpPr>
          <p:cNvPr id="1222" name="Google Shape;1222;p167"/>
          <p:cNvSpPr txBox="1"/>
          <p:nvPr>
            <p:ph idx="1" type="body"/>
          </p:nvPr>
        </p:nvSpPr>
        <p:spPr>
          <a:xfrm>
            <a:off x="304800" y="1165950"/>
            <a:ext cx="8572500" cy="4526100"/>
          </a:xfrm>
          <a:prstGeom prst="rect">
            <a:avLst/>
          </a:prstGeom>
          <a:noFill/>
          <a:ln>
            <a:noFill/>
          </a:ln>
        </p:spPr>
        <p:txBody>
          <a:bodyPr anchorCtr="0" anchor="t" bIns="91425" lIns="91425" spcFirstLastPara="1" rIns="91425" wrap="square" tIns="91425">
            <a:noAutofit/>
          </a:bodyPr>
          <a:lstStyle/>
          <a:p>
            <a:pPr indent="0" lvl="0" marL="0" rtl="0" algn="l">
              <a:spcBef>
                <a:spcPts val="440"/>
              </a:spcBef>
              <a:spcAft>
                <a:spcPts val="0"/>
              </a:spcAft>
              <a:buClr>
                <a:schemeClr val="dk1"/>
              </a:buClr>
              <a:buSzPts val="1100"/>
              <a:buFont typeface="Arial"/>
              <a:buNone/>
            </a:pPr>
            <a:r>
              <a:rPr lang="en-US" sz="2400">
                <a:latin typeface="PT Sans"/>
                <a:ea typeface="PT Sans"/>
                <a:cs typeface="PT Sans"/>
                <a:sym typeface="PT Sans"/>
              </a:rPr>
              <a:t>Reading/Writing</a:t>
            </a:r>
            <a:endParaRPr sz="2400">
              <a:solidFill>
                <a:schemeClr val="accent2"/>
              </a:solidFill>
              <a:latin typeface="PT Sans"/>
              <a:ea typeface="PT Sans"/>
              <a:cs typeface="PT Sans"/>
              <a:sym typeface="PT Sans"/>
            </a:endParaRPr>
          </a:p>
          <a:p>
            <a:pPr indent="-381000" lvl="0" marL="457200" rtl="0" algn="l">
              <a:spcBef>
                <a:spcPts val="0"/>
              </a:spcBef>
              <a:spcAft>
                <a:spcPts val="0"/>
              </a:spcAft>
              <a:buClr>
                <a:srgbClr val="000000"/>
              </a:buClr>
              <a:buSzPts val="2400"/>
              <a:buFont typeface="PT Sans"/>
              <a:buChar char="•"/>
            </a:pPr>
            <a:r>
              <a:rPr lang="en-US" sz="2400">
                <a:solidFill>
                  <a:schemeClr val="accent2"/>
                </a:solidFill>
                <a:latin typeface="PT Sans"/>
                <a:ea typeface="PT Sans"/>
                <a:cs typeface="PT Sans"/>
                <a:sym typeface="PT Sans"/>
              </a:rPr>
              <a:t>Annotations/Notes/Thought Catchers</a:t>
            </a:r>
            <a:endParaRPr sz="2400">
              <a:solidFill>
                <a:schemeClr val="accent2"/>
              </a:solidFill>
              <a:latin typeface="PT Sans"/>
              <a:ea typeface="PT Sans"/>
              <a:cs typeface="PT Sans"/>
              <a:sym typeface="PT Sans"/>
            </a:endParaRPr>
          </a:p>
          <a:p>
            <a:pPr indent="-381000" lvl="0" marL="457200" rtl="0" algn="l">
              <a:spcBef>
                <a:spcPts val="0"/>
              </a:spcBef>
              <a:spcAft>
                <a:spcPts val="0"/>
              </a:spcAft>
              <a:buClr>
                <a:srgbClr val="000000"/>
              </a:buClr>
              <a:buSzPts val="2400"/>
              <a:buFont typeface="PT Sans"/>
              <a:buChar char="•"/>
            </a:pPr>
            <a:r>
              <a:rPr lang="en-US" sz="2400">
                <a:solidFill>
                  <a:schemeClr val="accent2"/>
                </a:solidFill>
                <a:latin typeface="PT Sans"/>
                <a:ea typeface="PT Sans"/>
                <a:cs typeface="PT Sans"/>
                <a:sym typeface="PT Sans"/>
              </a:rPr>
              <a:t>Comprehension and TD Questions answered in writing</a:t>
            </a:r>
            <a:endParaRPr sz="2400">
              <a:solidFill>
                <a:schemeClr val="accent2"/>
              </a:solidFill>
              <a:latin typeface="PT Sans"/>
              <a:ea typeface="PT Sans"/>
              <a:cs typeface="PT Sans"/>
              <a:sym typeface="PT Sans"/>
            </a:endParaRPr>
          </a:p>
          <a:p>
            <a:pPr indent="-381000" lvl="0" marL="457200" rtl="0" algn="l">
              <a:spcBef>
                <a:spcPts val="0"/>
              </a:spcBef>
              <a:spcAft>
                <a:spcPts val="0"/>
              </a:spcAft>
              <a:buClr>
                <a:srgbClr val="000000"/>
              </a:buClr>
              <a:buSzPts val="2400"/>
              <a:buFont typeface="PT Sans"/>
              <a:buChar char="•"/>
            </a:pPr>
            <a:r>
              <a:rPr lang="en-US" sz="2400">
                <a:solidFill>
                  <a:schemeClr val="accent2"/>
                </a:solidFill>
                <a:latin typeface="PT Sans"/>
                <a:ea typeface="PT Sans"/>
                <a:cs typeface="PT Sans"/>
                <a:sym typeface="PT Sans"/>
              </a:rPr>
              <a:t>Quick Writes/Summaries</a:t>
            </a:r>
            <a:endParaRPr sz="2400">
              <a:solidFill>
                <a:schemeClr val="accent2"/>
              </a:solidFill>
              <a:latin typeface="PT Sans"/>
              <a:ea typeface="PT Sans"/>
              <a:cs typeface="PT Sans"/>
              <a:sym typeface="PT Sans"/>
            </a:endParaRPr>
          </a:p>
          <a:p>
            <a:pPr indent="-381000" lvl="0" marL="457200" rtl="0" algn="l">
              <a:spcBef>
                <a:spcPts val="0"/>
              </a:spcBef>
              <a:spcAft>
                <a:spcPts val="0"/>
              </a:spcAft>
              <a:buClr>
                <a:srgbClr val="000000"/>
              </a:buClr>
              <a:buSzPts val="2400"/>
              <a:buFont typeface="PT Sans"/>
              <a:buChar char="•"/>
            </a:pPr>
            <a:r>
              <a:rPr lang="en-US" sz="2400">
                <a:solidFill>
                  <a:schemeClr val="accent2"/>
                </a:solidFill>
                <a:latin typeface="PT Sans"/>
                <a:ea typeface="PT Sans"/>
                <a:cs typeface="PT Sans"/>
                <a:sym typeface="PT Sans"/>
              </a:rPr>
              <a:t>Exit Slips/Questionnaires</a:t>
            </a:r>
            <a:endParaRPr sz="2400">
              <a:solidFill>
                <a:schemeClr val="accent2"/>
              </a:solidFill>
              <a:latin typeface="PT Sans"/>
              <a:ea typeface="PT Sans"/>
              <a:cs typeface="PT Sans"/>
              <a:sym typeface="PT Sans"/>
            </a:endParaRPr>
          </a:p>
          <a:p>
            <a:pPr indent="-381000" lvl="0" marL="457200" rtl="0" algn="l">
              <a:spcBef>
                <a:spcPts val="0"/>
              </a:spcBef>
              <a:spcAft>
                <a:spcPts val="0"/>
              </a:spcAft>
              <a:buClr>
                <a:srgbClr val="000000"/>
              </a:buClr>
              <a:buSzPts val="2400"/>
              <a:buFont typeface="PT Sans"/>
              <a:buChar char="•"/>
            </a:pPr>
            <a:r>
              <a:rPr lang="en-US" sz="2400">
                <a:solidFill>
                  <a:schemeClr val="accent2"/>
                </a:solidFill>
                <a:latin typeface="PT Sans"/>
                <a:ea typeface="PT Sans"/>
                <a:cs typeface="PT Sans"/>
                <a:sym typeface="PT Sans"/>
              </a:rPr>
              <a:t>Self-Assessment and Procedural Checklists</a:t>
            </a:r>
            <a:endParaRPr sz="2400">
              <a:solidFill>
                <a:schemeClr val="accent2"/>
              </a:solidFill>
              <a:latin typeface="PT Sans"/>
              <a:ea typeface="PT Sans"/>
              <a:cs typeface="PT Sans"/>
              <a:sym typeface="PT Sans"/>
            </a:endParaRPr>
          </a:p>
          <a:p>
            <a:pPr indent="0" lvl="0" marL="0" rtl="0" algn="l">
              <a:spcBef>
                <a:spcPts val="0"/>
              </a:spcBef>
              <a:spcAft>
                <a:spcPts val="0"/>
              </a:spcAft>
              <a:buNone/>
            </a:pPr>
            <a:r>
              <a:t/>
            </a:r>
            <a:endParaRPr sz="1200">
              <a:latin typeface="PT Sans"/>
              <a:ea typeface="PT Sans"/>
              <a:cs typeface="PT Sans"/>
              <a:sym typeface="PT Sans"/>
            </a:endParaRPr>
          </a:p>
          <a:p>
            <a:pPr indent="0" lvl="0" marL="0" rtl="0" algn="l">
              <a:lnSpc>
                <a:spcPct val="100000"/>
              </a:lnSpc>
              <a:spcBef>
                <a:spcPts val="440"/>
              </a:spcBef>
              <a:spcAft>
                <a:spcPts val="0"/>
              </a:spcAft>
              <a:buSzPts val="2200"/>
              <a:buNone/>
            </a:pPr>
            <a:r>
              <a:rPr lang="en-US" sz="2400">
                <a:latin typeface="PT Sans"/>
                <a:ea typeface="PT Sans"/>
                <a:cs typeface="PT Sans"/>
                <a:sym typeface="PT Sans"/>
              </a:rPr>
              <a:t>Listening/Speaking</a:t>
            </a:r>
            <a:endParaRPr sz="2400">
              <a:latin typeface="PT Sans"/>
              <a:ea typeface="PT Sans"/>
              <a:cs typeface="PT Sans"/>
              <a:sym typeface="PT Sans"/>
            </a:endParaRPr>
          </a:p>
          <a:p>
            <a:pPr indent="-381000" lvl="0" marL="457200" rtl="0" algn="l">
              <a:lnSpc>
                <a:spcPct val="100000"/>
              </a:lnSpc>
              <a:spcBef>
                <a:spcPts val="440"/>
              </a:spcBef>
              <a:spcAft>
                <a:spcPts val="0"/>
              </a:spcAft>
              <a:buClr>
                <a:srgbClr val="000000"/>
              </a:buClr>
              <a:buSzPts val="2400"/>
              <a:buFont typeface="PT Sans"/>
              <a:buChar char="•"/>
            </a:pPr>
            <a:r>
              <a:rPr lang="en-US" sz="2400">
                <a:solidFill>
                  <a:schemeClr val="accent2"/>
                </a:solidFill>
                <a:latin typeface="PT Sans"/>
                <a:ea typeface="PT Sans"/>
                <a:cs typeface="PT Sans"/>
                <a:sym typeface="PT Sans"/>
              </a:rPr>
              <a:t>Non Verbal Communication </a:t>
            </a:r>
            <a:r>
              <a:rPr lang="en-US" sz="2400">
                <a:solidFill>
                  <a:srgbClr val="000000"/>
                </a:solidFill>
                <a:latin typeface="PT Sans"/>
                <a:ea typeface="PT Sans"/>
                <a:cs typeface="PT Sans"/>
                <a:sym typeface="PT Sans"/>
              </a:rPr>
              <a:t>(Hand signals/Whiteboards/ Online Polls)</a:t>
            </a:r>
            <a:endParaRPr sz="2400">
              <a:solidFill>
                <a:srgbClr val="000000"/>
              </a:solidFill>
              <a:latin typeface="PT Sans"/>
              <a:ea typeface="PT Sans"/>
              <a:cs typeface="PT Sans"/>
              <a:sym typeface="PT Sans"/>
            </a:endParaRPr>
          </a:p>
          <a:p>
            <a:pPr indent="-381000" lvl="0" marL="457200" rtl="0" algn="l">
              <a:lnSpc>
                <a:spcPct val="100000"/>
              </a:lnSpc>
              <a:spcBef>
                <a:spcPts val="0"/>
              </a:spcBef>
              <a:spcAft>
                <a:spcPts val="0"/>
              </a:spcAft>
              <a:buClr>
                <a:srgbClr val="000000"/>
              </a:buClr>
              <a:buSzPts val="2400"/>
              <a:buFont typeface="PT Sans"/>
              <a:buChar char="•"/>
            </a:pPr>
            <a:r>
              <a:rPr lang="en-US" sz="2400">
                <a:solidFill>
                  <a:schemeClr val="accent2"/>
                </a:solidFill>
                <a:latin typeface="PT Sans"/>
                <a:ea typeface="PT Sans"/>
                <a:cs typeface="PT Sans"/>
                <a:sym typeface="PT Sans"/>
              </a:rPr>
              <a:t>Restating</a:t>
            </a:r>
            <a:endParaRPr sz="2400">
              <a:solidFill>
                <a:schemeClr val="accent2"/>
              </a:solidFill>
              <a:latin typeface="PT Sans"/>
              <a:ea typeface="PT Sans"/>
              <a:cs typeface="PT Sans"/>
              <a:sym typeface="PT Sans"/>
            </a:endParaRPr>
          </a:p>
          <a:p>
            <a:pPr indent="-381000" lvl="0" marL="457200" rtl="0" algn="l">
              <a:lnSpc>
                <a:spcPct val="100000"/>
              </a:lnSpc>
              <a:spcBef>
                <a:spcPts val="0"/>
              </a:spcBef>
              <a:spcAft>
                <a:spcPts val="0"/>
              </a:spcAft>
              <a:buClr>
                <a:srgbClr val="000000"/>
              </a:buClr>
              <a:buSzPts val="2400"/>
              <a:buFont typeface="PT Sans"/>
              <a:buChar char="•"/>
            </a:pPr>
            <a:r>
              <a:rPr lang="en-US" sz="2400">
                <a:solidFill>
                  <a:schemeClr val="accent2"/>
                </a:solidFill>
                <a:latin typeface="PT Sans"/>
                <a:ea typeface="PT Sans"/>
                <a:cs typeface="PT Sans"/>
                <a:sym typeface="PT Sans"/>
              </a:rPr>
              <a:t>Discussion Protocols</a:t>
            </a:r>
            <a:endParaRPr sz="2400">
              <a:solidFill>
                <a:schemeClr val="accent2"/>
              </a:solidFill>
              <a:latin typeface="PT Sans"/>
              <a:ea typeface="PT Sans"/>
              <a:cs typeface="PT Sans"/>
              <a:sym typeface="PT Sans"/>
            </a:endParaRPr>
          </a:p>
          <a:p>
            <a:pPr indent="-381000" lvl="0" marL="457200" rtl="0" algn="l">
              <a:lnSpc>
                <a:spcPct val="100000"/>
              </a:lnSpc>
              <a:spcBef>
                <a:spcPts val="0"/>
              </a:spcBef>
              <a:spcAft>
                <a:spcPts val="0"/>
              </a:spcAft>
              <a:buClr>
                <a:srgbClr val="000000"/>
              </a:buClr>
              <a:buSzPts val="2400"/>
              <a:buFont typeface="PT Sans"/>
              <a:buChar char="•"/>
            </a:pPr>
            <a:r>
              <a:rPr lang="en-US" sz="2400">
                <a:solidFill>
                  <a:schemeClr val="accent2"/>
                </a:solidFill>
                <a:latin typeface="PT Sans"/>
                <a:ea typeface="PT Sans"/>
                <a:cs typeface="PT Sans"/>
                <a:sym typeface="PT Sans"/>
              </a:rPr>
              <a:t>Accountable Talk in small groups</a:t>
            </a:r>
            <a:endParaRPr sz="2400">
              <a:solidFill>
                <a:schemeClr val="accent2"/>
              </a:solidFill>
              <a:latin typeface="PT Sans"/>
              <a:ea typeface="PT Sans"/>
              <a:cs typeface="PT Sans"/>
              <a:sym typeface="PT Sans"/>
            </a:endParaRPr>
          </a:p>
          <a:p>
            <a:pPr indent="-381000" lvl="0" marL="457200" rtl="0" algn="l">
              <a:spcBef>
                <a:spcPts val="0"/>
              </a:spcBef>
              <a:spcAft>
                <a:spcPts val="0"/>
              </a:spcAft>
              <a:buClr>
                <a:srgbClr val="000000"/>
              </a:buClr>
              <a:buSzPts val="2400"/>
              <a:buFont typeface="PT Sans"/>
              <a:buChar char="•"/>
            </a:pPr>
            <a:r>
              <a:rPr lang="en-US" sz="2400">
                <a:solidFill>
                  <a:schemeClr val="accent2"/>
                </a:solidFill>
                <a:latin typeface="PT Sans"/>
                <a:ea typeface="PT Sans"/>
                <a:cs typeface="PT Sans"/>
                <a:sym typeface="PT Sans"/>
              </a:rPr>
              <a:t>Comprehension and TD Questions answered via discussion</a:t>
            </a:r>
            <a:endParaRPr sz="2400">
              <a:solidFill>
                <a:schemeClr val="accent2"/>
              </a:solidFill>
              <a:latin typeface="PT Sans"/>
              <a:ea typeface="PT Sans"/>
              <a:cs typeface="PT Sans"/>
              <a:sym typeface="PT Sans"/>
            </a:endParaRPr>
          </a:p>
        </p:txBody>
      </p:sp>
      <p:sp>
        <p:nvSpPr>
          <p:cNvPr id="1223" name="Google Shape;1223;p167"/>
          <p:cNvSpPr/>
          <p:nvPr/>
        </p:nvSpPr>
        <p:spPr>
          <a:xfrm>
            <a:off x="8198350" y="6385800"/>
            <a:ext cx="400500" cy="400500"/>
          </a:xfrm>
          <a:prstGeom prst="ellipse">
            <a:avLst/>
          </a:prstGeom>
          <a:solidFill>
            <a:srgbClr val="2B9650"/>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8" name="Shape 1228"/>
        <p:cNvGrpSpPr/>
        <p:nvPr/>
      </p:nvGrpSpPr>
      <p:grpSpPr>
        <a:xfrm>
          <a:off x="0" y="0"/>
          <a:ext cx="0" cy="0"/>
          <a:chOff x="0" y="0"/>
          <a:chExt cx="0" cy="0"/>
        </a:xfrm>
      </p:grpSpPr>
      <p:sp>
        <p:nvSpPr>
          <p:cNvPr id="1229" name="Google Shape;1229;p168"/>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lang="en-US" sz="2800">
                <a:latin typeface="PT Sans"/>
                <a:ea typeface="PT Sans"/>
                <a:cs typeface="PT Sans"/>
                <a:sym typeface="PT Sans"/>
              </a:rPr>
              <a:t>Formative Assessment</a:t>
            </a:r>
            <a:endParaRPr sz="2800">
              <a:latin typeface="PT Sans"/>
              <a:ea typeface="PT Sans"/>
              <a:cs typeface="PT Sans"/>
              <a:sym typeface="PT Sans"/>
            </a:endParaRPr>
          </a:p>
          <a:p>
            <a:pPr indent="0" lvl="0" marL="0" rtl="0" algn="l">
              <a:lnSpc>
                <a:spcPct val="100000"/>
              </a:lnSpc>
              <a:spcBef>
                <a:spcPts val="0"/>
              </a:spcBef>
              <a:spcAft>
                <a:spcPts val="0"/>
              </a:spcAft>
              <a:buSzPts val="1400"/>
              <a:buNone/>
            </a:pPr>
            <a:r>
              <a:rPr i="1" lang="en-US" sz="2800">
                <a:latin typeface="PT Sans"/>
                <a:ea typeface="PT Sans"/>
                <a:cs typeface="PT Sans"/>
                <a:sym typeface="PT Sans"/>
              </a:rPr>
              <a:t>Some Digital Tools</a:t>
            </a:r>
            <a:endParaRPr i="1" sz="2800">
              <a:latin typeface="PT Sans"/>
              <a:ea typeface="PT Sans"/>
              <a:cs typeface="PT Sans"/>
              <a:sym typeface="PT Sans"/>
            </a:endParaRPr>
          </a:p>
        </p:txBody>
      </p:sp>
      <p:sp>
        <p:nvSpPr>
          <p:cNvPr id="1230" name="Google Shape;1230;p168"/>
          <p:cNvSpPr txBox="1"/>
          <p:nvPr>
            <p:ph idx="1" type="body"/>
          </p:nvPr>
        </p:nvSpPr>
        <p:spPr>
          <a:xfrm>
            <a:off x="304800" y="1165950"/>
            <a:ext cx="8572500" cy="4526100"/>
          </a:xfrm>
          <a:prstGeom prst="rect">
            <a:avLst/>
          </a:prstGeom>
          <a:noFill/>
          <a:ln>
            <a:noFill/>
          </a:ln>
        </p:spPr>
        <p:txBody>
          <a:bodyPr anchorCtr="0" anchor="t" bIns="91425" lIns="91425" spcFirstLastPara="1" rIns="91425" wrap="square" tIns="91425">
            <a:noAutofit/>
          </a:bodyPr>
          <a:lstStyle/>
          <a:p>
            <a:pPr indent="0" lvl="0" marL="0" rtl="0" algn="l">
              <a:spcBef>
                <a:spcPts val="440"/>
              </a:spcBef>
              <a:spcAft>
                <a:spcPts val="0"/>
              </a:spcAft>
              <a:buClr>
                <a:schemeClr val="dk1"/>
              </a:buClr>
              <a:buSzPts val="1100"/>
              <a:buFont typeface="Arial"/>
              <a:buNone/>
            </a:pPr>
            <a:r>
              <a:rPr lang="en-US" sz="2400">
                <a:latin typeface="PT Sans"/>
                <a:ea typeface="PT Sans"/>
                <a:cs typeface="PT Sans"/>
                <a:sym typeface="PT Sans"/>
              </a:rPr>
              <a:t>Padlet</a:t>
            </a:r>
            <a:endParaRPr sz="2400">
              <a:solidFill>
                <a:schemeClr val="accent2"/>
              </a:solidFill>
              <a:latin typeface="PT Sans"/>
              <a:ea typeface="PT Sans"/>
              <a:cs typeface="PT Sans"/>
              <a:sym typeface="PT Sans"/>
            </a:endParaRPr>
          </a:p>
          <a:p>
            <a:pPr indent="-381000" lvl="0" marL="457200" rtl="0" algn="l">
              <a:spcBef>
                <a:spcPts val="0"/>
              </a:spcBef>
              <a:spcAft>
                <a:spcPts val="0"/>
              </a:spcAft>
              <a:buClr>
                <a:srgbClr val="000000"/>
              </a:buClr>
              <a:buSzPts val="2400"/>
              <a:buFont typeface="PT Sans"/>
              <a:buChar char="•"/>
            </a:pPr>
            <a:r>
              <a:rPr lang="en-US" sz="2400">
                <a:solidFill>
                  <a:schemeClr val="accent2"/>
                </a:solidFill>
                <a:latin typeface="PT Sans"/>
                <a:ea typeface="PT Sans"/>
                <a:cs typeface="PT Sans"/>
                <a:sym typeface="PT Sans"/>
              </a:rPr>
              <a:t>Allows you to make comments, embed photos, videos, etc.</a:t>
            </a:r>
            <a:endParaRPr sz="2400">
              <a:solidFill>
                <a:schemeClr val="accent2"/>
              </a:solidFill>
              <a:latin typeface="PT Sans"/>
              <a:ea typeface="PT Sans"/>
              <a:cs typeface="PT Sans"/>
              <a:sym typeface="PT Sans"/>
            </a:endParaRPr>
          </a:p>
          <a:p>
            <a:pPr indent="-381000" lvl="0" marL="457200" rtl="0" algn="l">
              <a:spcBef>
                <a:spcPts val="0"/>
              </a:spcBef>
              <a:spcAft>
                <a:spcPts val="0"/>
              </a:spcAft>
              <a:buClr>
                <a:schemeClr val="accent2"/>
              </a:buClr>
              <a:buSzPts val="2400"/>
              <a:buFont typeface="PT Sans"/>
              <a:buChar char="•"/>
            </a:pPr>
            <a:r>
              <a:rPr lang="en-US" sz="2400" u="sng">
                <a:solidFill>
                  <a:schemeClr val="accent2"/>
                </a:solidFill>
                <a:latin typeface="PT Sans"/>
                <a:ea typeface="PT Sans"/>
                <a:cs typeface="PT Sans"/>
                <a:sym typeface="PT Sans"/>
                <a:hlinkClick r:id="rId3"/>
              </a:rPr>
              <a:t>http://padlet.com/drostbr/fa</a:t>
            </a:r>
            <a:r>
              <a:rPr lang="en-US" sz="2400">
                <a:solidFill>
                  <a:schemeClr val="accent2"/>
                </a:solidFill>
                <a:latin typeface="PT Sans"/>
                <a:ea typeface="PT Sans"/>
                <a:cs typeface="PT Sans"/>
                <a:sym typeface="PT Sans"/>
              </a:rPr>
              <a:t> </a:t>
            </a:r>
            <a:endParaRPr sz="2400">
              <a:solidFill>
                <a:schemeClr val="accent2"/>
              </a:solidFill>
              <a:latin typeface="PT Sans"/>
              <a:ea typeface="PT Sans"/>
              <a:cs typeface="PT Sans"/>
              <a:sym typeface="PT Sans"/>
            </a:endParaRPr>
          </a:p>
          <a:p>
            <a:pPr indent="0" lvl="0" marL="0" rtl="0" algn="l">
              <a:spcBef>
                <a:spcPts val="1000"/>
              </a:spcBef>
              <a:spcAft>
                <a:spcPts val="0"/>
              </a:spcAft>
              <a:buNone/>
            </a:pPr>
            <a:r>
              <a:rPr lang="en-US" sz="2400">
                <a:solidFill>
                  <a:srgbClr val="666666"/>
                </a:solidFill>
                <a:latin typeface="PT Sans"/>
                <a:ea typeface="PT Sans"/>
                <a:cs typeface="PT Sans"/>
                <a:sym typeface="PT Sans"/>
              </a:rPr>
              <a:t>Today’s Meet</a:t>
            </a:r>
            <a:endParaRPr sz="2400">
              <a:solidFill>
                <a:srgbClr val="666666"/>
              </a:solidFill>
              <a:latin typeface="PT Sans"/>
              <a:ea typeface="PT Sans"/>
              <a:cs typeface="PT Sans"/>
              <a:sym typeface="PT Sans"/>
            </a:endParaRPr>
          </a:p>
          <a:p>
            <a:pPr indent="-381000" lvl="0" marL="457200" rtl="0" algn="l">
              <a:spcBef>
                <a:spcPts val="0"/>
              </a:spcBef>
              <a:spcAft>
                <a:spcPts val="0"/>
              </a:spcAft>
              <a:buClr>
                <a:srgbClr val="000000"/>
              </a:buClr>
              <a:buSzPts val="2400"/>
              <a:buFont typeface="PT Sans"/>
              <a:buChar char="•"/>
            </a:pPr>
            <a:r>
              <a:rPr lang="en-US" sz="2400">
                <a:solidFill>
                  <a:schemeClr val="accent2"/>
                </a:solidFill>
                <a:latin typeface="PT Sans"/>
                <a:ea typeface="PT Sans"/>
                <a:cs typeface="PT Sans"/>
                <a:sym typeface="PT Sans"/>
              </a:rPr>
              <a:t>Allows you to create a room for back channeling a discussion</a:t>
            </a:r>
            <a:endParaRPr sz="2400">
              <a:solidFill>
                <a:schemeClr val="accent2"/>
              </a:solidFill>
              <a:latin typeface="PT Sans"/>
              <a:ea typeface="PT Sans"/>
              <a:cs typeface="PT Sans"/>
              <a:sym typeface="PT Sans"/>
            </a:endParaRPr>
          </a:p>
          <a:p>
            <a:pPr indent="-381000" lvl="0" marL="457200" rtl="0" algn="l">
              <a:spcBef>
                <a:spcPts val="0"/>
              </a:spcBef>
              <a:spcAft>
                <a:spcPts val="0"/>
              </a:spcAft>
              <a:buClr>
                <a:schemeClr val="accent2"/>
              </a:buClr>
              <a:buSzPts val="2400"/>
              <a:buFont typeface="PT Sans"/>
              <a:buChar char="•"/>
            </a:pPr>
            <a:r>
              <a:rPr lang="en-US" sz="2400" u="sng">
                <a:solidFill>
                  <a:schemeClr val="accent2"/>
                </a:solidFill>
                <a:latin typeface="PT Sans"/>
                <a:ea typeface="PT Sans"/>
                <a:cs typeface="PT Sans"/>
                <a:sym typeface="PT Sans"/>
                <a:hlinkClick r:id="rId4"/>
              </a:rPr>
              <a:t>https://todaysmeet.com</a:t>
            </a:r>
            <a:endParaRPr sz="2400">
              <a:solidFill>
                <a:schemeClr val="accent2"/>
              </a:solidFill>
              <a:latin typeface="PT Sans"/>
              <a:ea typeface="PT Sans"/>
              <a:cs typeface="PT Sans"/>
              <a:sym typeface="PT Sans"/>
            </a:endParaRPr>
          </a:p>
          <a:p>
            <a:pPr indent="0" lvl="0" marL="0" rtl="0" algn="l">
              <a:lnSpc>
                <a:spcPct val="100000"/>
              </a:lnSpc>
              <a:spcBef>
                <a:spcPts val="1000"/>
              </a:spcBef>
              <a:spcAft>
                <a:spcPts val="0"/>
              </a:spcAft>
              <a:buSzPts val="2200"/>
              <a:buNone/>
            </a:pPr>
            <a:r>
              <a:rPr lang="en-US" sz="2400">
                <a:latin typeface="PT Sans"/>
                <a:ea typeface="PT Sans"/>
                <a:cs typeface="PT Sans"/>
                <a:sym typeface="PT Sans"/>
              </a:rPr>
              <a:t>Recap</a:t>
            </a:r>
            <a:endParaRPr sz="2400">
              <a:latin typeface="PT Sans"/>
              <a:ea typeface="PT Sans"/>
              <a:cs typeface="PT Sans"/>
              <a:sym typeface="PT Sans"/>
            </a:endParaRPr>
          </a:p>
          <a:p>
            <a:pPr indent="-381000" lvl="0" marL="457200" rtl="0" algn="l">
              <a:spcBef>
                <a:spcPts val="0"/>
              </a:spcBef>
              <a:spcAft>
                <a:spcPts val="0"/>
              </a:spcAft>
              <a:buClr>
                <a:schemeClr val="accent2"/>
              </a:buClr>
              <a:buSzPts val="2400"/>
              <a:buFont typeface="PT Sans"/>
              <a:buChar char="•"/>
            </a:pPr>
            <a:r>
              <a:rPr lang="en-US" sz="2400">
                <a:solidFill>
                  <a:schemeClr val="accent2"/>
                </a:solidFill>
                <a:highlight>
                  <a:srgbClr val="FFFFFF"/>
                </a:highlight>
                <a:latin typeface="PT Sans"/>
                <a:ea typeface="PT Sans"/>
                <a:cs typeface="PT Sans"/>
                <a:sym typeface="PT Sans"/>
              </a:rPr>
              <a:t>A video-based tool that allows you to pose a question, have students respond with a short video they've recorded on their cell phone, then provide them with feedback.</a:t>
            </a:r>
            <a:endParaRPr sz="2400">
              <a:solidFill>
                <a:schemeClr val="accent2"/>
              </a:solidFill>
              <a:highlight>
                <a:srgbClr val="FFFFFF"/>
              </a:highlight>
              <a:latin typeface="PT Sans"/>
              <a:ea typeface="PT Sans"/>
              <a:cs typeface="PT Sans"/>
              <a:sym typeface="PT Sans"/>
            </a:endParaRPr>
          </a:p>
          <a:p>
            <a:pPr indent="-381000" lvl="0" marL="457200" rtl="0" algn="l">
              <a:spcBef>
                <a:spcPts val="0"/>
              </a:spcBef>
              <a:spcAft>
                <a:spcPts val="0"/>
              </a:spcAft>
              <a:buClr>
                <a:schemeClr val="accent2"/>
              </a:buClr>
              <a:buSzPts val="2400"/>
              <a:buFont typeface="PT Sans"/>
              <a:buChar char="•"/>
            </a:pPr>
            <a:r>
              <a:rPr lang="en-US" sz="2400" u="sng">
                <a:solidFill>
                  <a:schemeClr val="accent2"/>
                </a:solidFill>
                <a:highlight>
                  <a:srgbClr val="FFFFFF"/>
                </a:highlight>
                <a:latin typeface="PT Sans"/>
                <a:ea typeface="PT Sans"/>
                <a:cs typeface="PT Sans"/>
                <a:sym typeface="PT Sans"/>
                <a:hlinkClick r:id="rId5"/>
              </a:rPr>
              <a:t>https://app.letsrecap.com</a:t>
            </a:r>
            <a:endParaRPr sz="2000">
              <a:solidFill>
                <a:schemeClr val="accent2"/>
              </a:solidFill>
              <a:highlight>
                <a:srgbClr val="FFFFFF"/>
              </a:highlight>
              <a:latin typeface="PT Sans"/>
              <a:ea typeface="PT Sans"/>
              <a:cs typeface="PT Sans"/>
              <a:sym typeface="PT Sans"/>
            </a:endParaRPr>
          </a:p>
        </p:txBody>
      </p:sp>
      <p:sp>
        <p:nvSpPr>
          <p:cNvPr id="1231" name="Google Shape;1231;p168"/>
          <p:cNvSpPr/>
          <p:nvPr/>
        </p:nvSpPr>
        <p:spPr>
          <a:xfrm>
            <a:off x="8198350" y="6385800"/>
            <a:ext cx="400500" cy="400500"/>
          </a:xfrm>
          <a:prstGeom prst="ellipse">
            <a:avLst/>
          </a:prstGeom>
          <a:solidFill>
            <a:srgbClr val="2B9650"/>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6" name="Shape 1236"/>
        <p:cNvGrpSpPr/>
        <p:nvPr/>
      </p:nvGrpSpPr>
      <p:grpSpPr>
        <a:xfrm>
          <a:off x="0" y="0"/>
          <a:ext cx="0" cy="0"/>
          <a:chOff x="0" y="0"/>
          <a:chExt cx="0" cy="0"/>
        </a:xfrm>
      </p:grpSpPr>
      <p:sp>
        <p:nvSpPr>
          <p:cNvPr id="1237" name="Google Shape;1237;p169"/>
          <p:cNvSpPr txBox="1"/>
          <p:nvPr>
            <p:ph type="title"/>
          </p:nvPr>
        </p:nvSpPr>
        <p:spPr>
          <a:xfrm>
            <a:off x="628650" y="365126"/>
            <a:ext cx="7886700" cy="132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FA: </a:t>
            </a:r>
            <a:r>
              <a:rPr lang="en-US"/>
              <a:t>Empowering Educators as Diagnosticians! </a:t>
            </a:r>
            <a:endParaRPr/>
          </a:p>
        </p:txBody>
      </p:sp>
      <p:sp>
        <p:nvSpPr>
          <p:cNvPr id="1238" name="Google Shape;1238;p169"/>
          <p:cNvSpPr txBox="1"/>
          <p:nvPr>
            <p:ph idx="1" type="body"/>
          </p:nvPr>
        </p:nvSpPr>
        <p:spPr>
          <a:xfrm>
            <a:off x="4315200" y="2098650"/>
            <a:ext cx="3986100" cy="3583500"/>
          </a:xfrm>
          <a:prstGeom prst="rect">
            <a:avLst/>
          </a:prstGeom>
        </p:spPr>
        <p:txBody>
          <a:bodyPr anchorCtr="0" anchor="t" bIns="91425" lIns="91425" spcFirstLastPara="1" rIns="91425" wrap="square" tIns="91425">
            <a:noAutofit/>
          </a:bodyPr>
          <a:lstStyle/>
          <a:p>
            <a:pPr indent="0" lvl="0" marL="0" rtl="0" algn="l">
              <a:spcBef>
                <a:spcPts val="440"/>
              </a:spcBef>
              <a:spcAft>
                <a:spcPts val="0"/>
              </a:spcAft>
              <a:buNone/>
            </a:pPr>
            <a:r>
              <a:t/>
            </a:r>
            <a:endParaRPr/>
          </a:p>
          <a:p>
            <a:pPr indent="0" lvl="0" marL="0" rtl="0" algn="l">
              <a:spcBef>
                <a:spcPts val="440"/>
              </a:spcBef>
              <a:spcAft>
                <a:spcPts val="0"/>
              </a:spcAft>
              <a:buNone/>
            </a:pPr>
            <a:r>
              <a:t/>
            </a:r>
            <a:endParaRPr/>
          </a:p>
        </p:txBody>
      </p:sp>
      <p:pic>
        <p:nvPicPr>
          <p:cNvPr id="1239" name="Google Shape;1239;p169"/>
          <p:cNvPicPr preferRelativeResize="0"/>
          <p:nvPr/>
        </p:nvPicPr>
        <p:blipFill rotWithShape="1">
          <a:blip r:embed="rId3">
            <a:alphaModFix/>
          </a:blip>
          <a:srcRect b="7183" l="0" r="0" t="0"/>
          <a:stretch/>
        </p:blipFill>
        <p:spPr>
          <a:xfrm>
            <a:off x="3320800" y="2234575"/>
            <a:ext cx="2502388" cy="3583499"/>
          </a:xfrm>
          <a:prstGeom prst="rect">
            <a:avLst/>
          </a:prstGeom>
          <a:noFill/>
          <a:ln>
            <a:noFill/>
          </a:ln>
        </p:spPr>
      </p:pic>
      <p:sp>
        <p:nvSpPr>
          <p:cNvPr id="1240" name="Google Shape;1240;p169"/>
          <p:cNvSpPr/>
          <p:nvPr/>
        </p:nvSpPr>
        <p:spPr>
          <a:xfrm>
            <a:off x="8301300" y="6362025"/>
            <a:ext cx="400500" cy="400500"/>
          </a:xfrm>
          <a:prstGeom prst="ellipse">
            <a:avLst/>
          </a:prstGeom>
          <a:solidFill>
            <a:srgbClr val="2B9650"/>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5" name="Shape 1245"/>
        <p:cNvGrpSpPr/>
        <p:nvPr/>
      </p:nvGrpSpPr>
      <p:grpSpPr>
        <a:xfrm>
          <a:off x="0" y="0"/>
          <a:ext cx="0" cy="0"/>
          <a:chOff x="0" y="0"/>
          <a:chExt cx="0" cy="0"/>
        </a:xfrm>
      </p:grpSpPr>
      <p:sp>
        <p:nvSpPr>
          <p:cNvPr id="1246" name="Google Shape;1246;p170"/>
          <p:cNvSpPr txBox="1"/>
          <p:nvPr>
            <p:ph type="title"/>
          </p:nvPr>
        </p:nvSpPr>
        <p:spPr>
          <a:xfrm>
            <a:off x="304800" y="274637"/>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Bryan (3 minutes) (optional)</a:t>
            </a:r>
            <a:endParaRPr/>
          </a:p>
        </p:txBody>
      </p:sp>
      <p:sp>
        <p:nvSpPr>
          <p:cNvPr id="1247" name="Google Shape;1247;p170"/>
          <p:cNvSpPr txBox="1"/>
          <p:nvPr>
            <p:ph idx="1" type="body"/>
          </p:nvPr>
        </p:nvSpPr>
        <p:spPr>
          <a:xfrm>
            <a:off x="304800" y="1570940"/>
            <a:ext cx="8572500" cy="4526100"/>
          </a:xfrm>
          <a:prstGeom prst="rect">
            <a:avLst/>
          </a:prstGeom>
        </p:spPr>
        <p:txBody>
          <a:bodyPr anchorCtr="0" anchor="t" bIns="91425" lIns="91425" spcFirstLastPara="1" rIns="91425" wrap="square" tIns="91425">
            <a:noAutofit/>
          </a:bodyPr>
          <a:lstStyle/>
          <a:p>
            <a:pPr indent="0" lvl="0" marL="0" rtl="0" algn="l">
              <a:spcBef>
                <a:spcPts val="440"/>
              </a:spcBef>
              <a:spcAft>
                <a:spcPts val="0"/>
              </a:spcAft>
              <a:buNone/>
            </a:pPr>
            <a:r>
              <a:rPr lang="en-US"/>
              <a:t>BackChannel Chat</a:t>
            </a:r>
            <a:endParaRPr/>
          </a:p>
          <a:p>
            <a:pPr indent="-298450" lvl="0" marL="457200" marR="0" rtl="0" algn="l">
              <a:lnSpc>
                <a:spcPct val="115000"/>
              </a:lnSpc>
              <a:spcBef>
                <a:spcPts val="1200"/>
              </a:spcBef>
              <a:spcAft>
                <a:spcPts val="0"/>
              </a:spcAft>
              <a:buClr>
                <a:schemeClr val="dk1"/>
              </a:buClr>
              <a:buSzPts val="1100"/>
              <a:buFont typeface="Arial"/>
              <a:buChar char="●"/>
            </a:pPr>
            <a:r>
              <a:rPr lang="en-US" sz="1100">
                <a:solidFill>
                  <a:schemeClr val="dk1"/>
                </a:solidFill>
                <a:latin typeface="Arial"/>
                <a:ea typeface="Arial"/>
                <a:cs typeface="Arial"/>
                <a:sym typeface="Arial"/>
              </a:rPr>
              <a:t>A form of back-channelling that allows students to make comments in an interpersonal format </a:t>
            </a:r>
            <a:endParaRPr sz="1100">
              <a:solidFill>
                <a:schemeClr val="dk1"/>
              </a:solidFill>
              <a:latin typeface="Arial"/>
              <a:ea typeface="Arial"/>
              <a:cs typeface="Arial"/>
              <a:sym typeface="Arial"/>
            </a:endParaRPr>
          </a:p>
          <a:p>
            <a:pPr indent="0" lvl="0" marL="0" rtl="0" algn="l">
              <a:lnSpc>
                <a:spcPct val="115000"/>
              </a:lnSpc>
              <a:spcBef>
                <a:spcPts val="1200"/>
              </a:spcBef>
              <a:spcAft>
                <a:spcPts val="0"/>
              </a:spcAft>
              <a:buNone/>
            </a:pPr>
            <a:r>
              <a:t/>
            </a:r>
            <a:endParaRPr sz="1100">
              <a:solidFill>
                <a:schemeClr val="dk1"/>
              </a:solidFill>
            </a:endParaRPr>
          </a:p>
          <a:p>
            <a:pPr indent="0" lvl="0" marL="0" rtl="0" algn="l">
              <a:lnSpc>
                <a:spcPct val="115000"/>
              </a:lnSpc>
              <a:spcBef>
                <a:spcPts val="1200"/>
              </a:spcBef>
              <a:spcAft>
                <a:spcPts val="0"/>
              </a:spcAft>
              <a:buNone/>
            </a:pPr>
            <a:r>
              <a:t/>
            </a:r>
            <a:endParaRPr sz="1100">
              <a:solidFill>
                <a:schemeClr val="dk1"/>
              </a:solidFill>
            </a:endParaRPr>
          </a:p>
          <a:p>
            <a:pPr indent="0" lvl="0" marL="0" rtl="0" algn="l">
              <a:lnSpc>
                <a:spcPct val="115000"/>
              </a:lnSpc>
              <a:spcBef>
                <a:spcPts val="1200"/>
              </a:spcBef>
              <a:spcAft>
                <a:spcPts val="0"/>
              </a:spcAft>
              <a:buNone/>
            </a:pPr>
            <a:r>
              <a:t/>
            </a:r>
            <a:endParaRPr sz="1100">
              <a:solidFill>
                <a:schemeClr val="dk1"/>
              </a:solidFill>
            </a:endParaRPr>
          </a:p>
          <a:p>
            <a:pPr indent="-298450" lvl="0" marL="457200" rtl="0" algn="l">
              <a:lnSpc>
                <a:spcPct val="115000"/>
              </a:lnSpc>
              <a:spcBef>
                <a:spcPts val="1200"/>
              </a:spcBef>
              <a:spcAft>
                <a:spcPts val="0"/>
              </a:spcAft>
              <a:buClr>
                <a:schemeClr val="dk1"/>
              </a:buClr>
              <a:buSzPts val="1100"/>
              <a:buChar char="●"/>
            </a:pPr>
            <a:r>
              <a:rPr lang="en-US" sz="1100">
                <a:solidFill>
                  <a:schemeClr val="dk1"/>
                </a:solidFill>
              </a:rPr>
              <a:t>Teacher plays a video clip of content and students discuss, ask questions, etc; teacher responds appropriately</a:t>
            </a:r>
            <a:endParaRPr sz="1100">
              <a:solidFill>
                <a:schemeClr val="dk1"/>
              </a:solidFill>
            </a:endParaRPr>
          </a:p>
          <a:p>
            <a:pPr indent="0" lvl="0" marL="0" rtl="0" algn="l">
              <a:lnSpc>
                <a:spcPct val="115000"/>
              </a:lnSpc>
              <a:spcBef>
                <a:spcPts val="1200"/>
              </a:spcBef>
              <a:spcAft>
                <a:spcPts val="0"/>
              </a:spcAft>
              <a:buNone/>
            </a:pPr>
            <a:r>
              <a:t/>
            </a:r>
            <a:endParaRPr sz="1100">
              <a:solidFill>
                <a:schemeClr val="dk1"/>
              </a:solidFill>
            </a:endParaRPr>
          </a:p>
          <a:p>
            <a:pPr indent="-298450" lvl="0" marL="457200" rtl="0" algn="l">
              <a:lnSpc>
                <a:spcPct val="115000"/>
              </a:lnSpc>
              <a:spcBef>
                <a:spcPts val="1200"/>
              </a:spcBef>
              <a:spcAft>
                <a:spcPts val="0"/>
              </a:spcAft>
              <a:buClr>
                <a:schemeClr val="dk1"/>
              </a:buClr>
              <a:buSzPts val="1100"/>
              <a:buChar char="•"/>
            </a:pPr>
            <a:r>
              <a:rPr lang="en-US" sz="1100">
                <a:solidFill>
                  <a:schemeClr val="dk1"/>
                </a:solidFill>
              </a:rPr>
              <a:t>Teacher has students create a headline that </a:t>
            </a:r>
            <a:r>
              <a:rPr lang="en-US" sz="1100">
                <a:solidFill>
                  <a:schemeClr val="dk1"/>
                </a:solidFill>
              </a:rPr>
              <a:t>captures</a:t>
            </a:r>
            <a:r>
              <a:rPr lang="en-US" sz="1100">
                <a:solidFill>
                  <a:schemeClr val="dk1"/>
                </a:solidFill>
              </a:rPr>
              <a:t> the important ideas or aspects of the topic. </a:t>
            </a:r>
            <a:endParaRPr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US" sz="1100">
                <a:solidFill>
                  <a:schemeClr val="dk1"/>
                </a:solidFill>
              </a:rPr>
              <a:t>Tagging,</a:t>
            </a:r>
            <a:endParaRPr sz="1100">
              <a:solidFill>
                <a:schemeClr val="dk1"/>
              </a:solidFill>
            </a:endParaRPr>
          </a:p>
          <a:p>
            <a:pPr indent="-342900" lvl="1" marL="914400" rtl="0" algn="l">
              <a:lnSpc>
                <a:spcPct val="115000"/>
              </a:lnSpc>
              <a:spcBef>
                <a:spcPts val="0"/>
              </a:spcBef>
              <a:spcAft>
                <a:spcPts val="0"/>
              </a:spcAft>
              <a:buClr>
                <a:schemeClr val="dk1"/>
              </a:buClr>
              <a:buSzPts val="1800"/>
              <a:buChar char="–"/>
            </a:pPr>
            <a:r>
              <a:rPr lang="en-US" sz="1800">
                <a:solidFill>
                  <a:schemeClr val="dk1"/>
                </a:solidFill>
              </a:rPr>
              <a:t>Bouncing,</a:t>
            </a:r>
            <a:endParaRPr sz="1800">
              <a:solidFill>
                <a:schemeClr val="dk1"/>
              </a:solidFill>
            </a:endParaRPr>
          </a:p>
          <a:p>
            <a:pPr indent="-342900" lvl="1" marL="914400" rtl="0" algn="l">
              <a:lnSpc>
                <a:spcPct val="115000"/>
              </a:lnSpc>
              <a:spcBef>
                <a:spcPts val="0"/>
              </a:spcBef>
              <a:spcAft>
                <a:spcPts val="0"/>
              </a:spcAft>
              <a:buClr>
                <a:schemeClr val="dk1"/>
              </a:buClr>
              <a:buSzPts val="1800"/>
              <a:buChar char="–"/>
            </a:pPr>
            <a:r>
              <a:rPr lang="en-US" sz="1800">
                <a:solidFill>
                  <a:schemeClr val="dk1"/>
                </a:solidFill>
              </a:rPr>
              <a:t>Pausing,</a:t>
            </a:r>
            <a:endParaRPr sz="1800">
              <a:solidFill>
                <a:schemeClr val="dk1"/>
              </a:solidFill>
            </a:endParaRPr>
          </a:p>
          <a:p>
            <a:pPr indent="-342900" lvl="1" marL="914400" rtl="0" algn="l">
              <a:lnSpc>
                <a:spcPct val="115000"/>
              </a:lnSpc>
              <a:spcBef>
                <a:spcPts val="0"/>
              </a:spcBef>
              <a:spcAft>
                <a:spcPts val="0"/>
              </a:spcAft>
              <a:buClr>
                <a:schemeClr val="dk1"/>
              </a:buClr>
              <a:buSzPts val="1800"/>
              <a:buChar char="–"/>
            </a:pPr>
            <a:r>
              <a:rPr lang="en-US" sz="1800">
                <a:solidFill>
                  <a:schemeClr val="dk1"/>
                </a:solidFill>
              </a:rPr>
              <a:t>Posing </a:t>
            </a:r>
            <a:endParaRPr sz="1800">
              <a:solidFill>
                <a:schemeClr val="dk1"/>
              </a:solidFill>
            </a:endParaRPr>
          </a:p>
          <a:p>
            <a:pPr indent="-342900" lvl="1" marL="914400" rtl="0" algn="l">
              <a:lnSpc>
                <a:spcPct val="115000"/>
              </a:lnSpc>
              <a:spcBef>
                <a:spcPts val="0"/>
              </a:spcBef>
              <a:spcAft>
                <a:spcPts val="0"/>
              </a:spcAft>
              <a:buClr>
                <a:schemeClr val="dk1"/>
              </a:buClr>
              <a:buSzPts val="1800"/>
              <a:buChar char="–"/>
            </a:pPr>
            <a:r>
              <a:rPr lang="en-US" sz="1800">
                <a:solidFill>
                  <a:schemeClr val="dk1"/>
                </a:solidFill>
              </a:rPr>
              <a:t>Binning</a:t>
            </a:r>
            <a:endParaRPr sz="1800">
              <a:solidFill>
                <a:schemeClr val="dk1"/>
              </a:solidFill>
            </a:endParaRPr>
          </a:p>
        </p:txBody>
      </p:sp>
      <p:pic>
        <p:nvPicPr>
          <p:cNvPr id="1248" name="Google Shape;1248;p170"/>
          <p:cNvPicPr preferRelativeResize="0"/>
          <p:nvPr/>
        </p:nvPicPr>
        <p:blipFill rotWithShape="1">
          <a:blip r:embed="rId3">
            <a:alphaModFix/>
          </a:blip>
          <a:srcRect b="0" l="3781" r="0" t="0"/>
          <a:stretch/>
        </p:blipFill>
        <p:spPr>
          <a:xfrm>
            <a:off x="0" y="609800"/>
            <a:ext cx="9144000" cy="53455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3" name="Shape 1253"/>
        <p:cNvGrpSpPr/>
        <p:nvPr/>
      </p:nvGrpSpPr>
      <p:grpSpPr>
        <a:xfrm>
          <a:off x="0" y="0"/>
          <a:ext cx="0" cy="0"/>
          <a:chOff x="0" y="0"/>
          <a:chExt cx="0" cy="0"/>
        </a:xfrm>
      </p:grpSpPr>
      <p:sp>
        <p:nvSpPr>
          <p:cNvPr id="1254" name="Google Shape;1254;p171"/>
          <p:cNvSpPr txBox="1"/>
          <p:nvPr>
            <p:ph type="title"/>
          </p:nvPr>
        </p:nvSpPr>
        <p:spPr>
          <a:xfrm>
            <a:off x="304800" y="-54363"/>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Third Graders Formatively Grappling with Complex Text</a:t>
            </a:r>
            <a:endParaRPr/>
          </a:p>
        </p:txBody>
      </p:sp>
      <p:sp>
        <p:nvSpPr>
          <p:cNvPr id="1255" name="Google Shape;1255;p171"/>
          <p:cNvSpPr txBox="1"/>
          <p:nvPr>
            <p:ph idx="1" type="body"/>
          </p:nvPr>
        </p:nvSpPr>
        <p:spPr>
          <a:xfrm>
            <a:off x="304800" y="1570940"/>
            <a:ext cx="8572500" cy="4526100"/>
          </a:xfrm>
          <a:prstGeom prst="rect">
            <a:avLst/>
          </a:prstGeom>
        </p:spPr>
        <p:txBody>
          <a:bodyPr anchorCtr="0" anchor="t" bIns="91425" lIns="91425" spcFirstLastPara="1" rIns="91425" wrap="square" tIns="91425">
            <a:noAutofit/>
          </a:bodyPr>
          <a:lstStyle/>
          <a:p>
            <a:pPr indent="0" lvl="0" marL="0" rtl="0" algn="l">
              <a:spcBef>
                <a:spcPts val="440"/>
              </a:spcBef>
              <a:spcAft>
                <a:spcPts val="0"/>
              </a:spcAft>
              <a:buNone/>
            </a:pPr>
            <a:r>
              <a:t/>
            </a:r>
            <a:endParaRPr/>
          </a:p>
        </p:txBody>
      </p:sp>
      <p:pic>
        <p:nvPicPr>
          <p:cNvPr id="1256" name="Google Shape;1256;p171"/>
          <p:cNvPicPr preferRelativeResize="0"/>
          <p:nvPr/>
        </p:nvPicPr>
        <p:blipFill>
          <a:blip r:embed="rId3">
            <a:alphaModFix/>
          </a:blip>
          <a:stretch>
            <a:fillRect/>
          </a:stretch>
        </p:blipFill>
        <p:spPr>
          <a:xfrm>
            <a:off x="0" y="718772"/>
            <a:ext cx="9144000" cy="572525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1" name="Shape 1261"/>
        <p:cNvGrpSpPr/>
        <p:nvPr/>
      </p:nvGrpSpPr>
      <p:grpSpPr>
        <a:xfrm>
          <a:off x="0" y="0"/>
          <a:ext cx="0" cy="0"/>
          <a:chOff x="0" y="0"/>
          <a:chExt cx="0" cy="0"/>
        </a:xfrm>
      </p:grpSpPr>
      <p:sp>
        <p:nvSpPr>
          <p:cNvPr id="1262" name="Google Shape;1262;p172"/>
          <p:cNvSpPr txBox="1"/>
          <p:nvPr>
            <p:ph type="title"/>
          </p:nvPr>
        </p:nvSpPr>
        <p:spPr>
          <a:xfrm>
            <a:off x="140368" y="2829678"/>
            <a:ext cx="9079832" cy="86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Allerta"/>
              <a:buNone/>
            </a:pPr>
            <a:r>
              <a:rPr b="0" i="0" lang="en-US" sz="2600" u="none" cap="none" strike="noStrike">
                <a:solidFill>
                  <a:schemeClr val="lt1"/>
                </a:solidFill>
                <a:latin typeface="Lucida Sans"/>
                <a:ea typeface="Lucida Sans"/>
                <a:cs typeface="Lucida Sans"/>
                <a:sym typeface="Lucida Sans"/>
              </a:rPr>
              <a:t>Section 3:</a:t>
            </a:r>
            <a:r>
              <a:rPr lang="en-US" sz="2600">
                <a:latin typeface="Lucida Sans"/>
                <a:ea typeface="Lucida Sans"/>
                <a:cs typeface="Lucida Sans"/>
                <a:sym typeface="Lucida Sans"/>
              </a:rPr>
              <a:t>Designing for Meaningful Evaluation</a:t>
            </a:r>
            <a:endParaRPr b="0" i="0" sz="2600" u="none" cap="none" strike="noStrike">
              <a:solidFill>
                <a:schemeClr val="lt1"/>
              </a:solidFill>
              <a:latin typeface="Lucida Sans"/>
              <a:ea typeface="Lucida Sans"/>
              <a:cs typeface="Lucida Sans"/>
              <a:sym typeface="Lucida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7" name="Shape 1267"/>
        <p:cNvGrpSpPr/>
        <p:nvPr/>
      </p:nvGrpSpPr>
      <p:grpSpPr>
        <a:xfrm>
          <a:off x="0" y="0"/>
          <a:ext cx="0" cy="0"/>
          <a:chOff x="0" y="0"/>
          <a:chExt cx="0" cy="0"/>
        </a:xfrm>
      </p:grpSpPr>
      <p:sp>
        <p:nvSpPr>
          <p:cNvPr id="1268" name="Google Shape;1268;p173"/>
          <p:cNvSpPr txBox="1"/>
          <p:nvPr>
            <p:ph type="title"/>
          </p:nvPr>
        </p:nvSpPr>
        <p:spPr>
          <a:xfrm>
            <a:off x="304800" y="274637"/>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Designing High-Quality Questions</a:t>
            </a:r>
            <a:endParaRPr/>
          </a:p>
        </p:txBody>
      </p:sp>
      <p:sp>
        <p:nvSpPr>
          <p:cNvPr id="1269" name="Google Shape;1269;p173"/>
          <p:cNvSpPr txBox="1"/>
          <p:nvPr>
            <p:ph idx="1" type="body"/>
          </p:nvPr>
        </p:nvSpPr>
        <p:spPr>
          <a:xfrm>
            <a:off x="304800" y="1570940"/>
            <a:ext cx="8572500" cy="4526100"/>
          </a:xfrm>
          <a:prstGeom prst="rect">
            <a:avLst/>
          </a:prstGeom>
        </p:spPr>
        <p:txBody>
          <a:bodyPr anchorCtr="0" anchor="t" bIns="91425" lIns="91425" spcFirstLastPara="1" rIns="91425" wrap="square" tIns="91425">
            <a:noAutofit/>
          </a:bodyPr>
          <a:lstStyle/>
          <a:p>
            <a:pPr indent="0" lvl="0" marL="0" rtl="0" algn="l">
              <a:spcBef>
                <a:spcPts val="440"/>
              </a:spcBef>
              <a:spcAft>
                <a:spcPts val="0"/>
              </a:spcAft>
              <a:buNone/>
            </a:pPr>
            <a:r>
              <a:t/>
            </a:r>
            <a:endParaRPr/>
          </a:p>
        </p:txBody>
      </p:sp>
      <p:pic>
        <p:nvPicPr>
          <p:cNvPr id="1270" name="Google Shape;1270;p173"/>
          <p:cNvPicPr preferRelativeResize="0"/>
          <p:nvPr/>
        </p:nvPicPr>
        <p:blipFill>
          <a:blip r:embed="rId3">
            <a:alphaModFix/>
          </a:blip>
          <a:stretch>
            <a:fillRect/>
          </a:stretch>
        </p:blipFill>
        <p:spPr>
          <a:xfrm>
            <a:off x="304800" y="1570959"/>
            <a:ext cx="8355175" cy="46545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5" name="Shape 1275"/>
        <p:cNvGrpSpPr/>
        <p:nvPr/>
      </p:nvGrpSpPr>
      <p:grpSpPr>
        <a:xfrm>
          <a:off x="0" y="0"/>
          <a:ext cx="0" cy="0"/>
          <a:chOff x="0" y="0"/>
          <a:chExt cx="0" cy="0"/>
        </a:xfrm>
      </p:grpSpPr>
      <p:sp>
        <p:nvSpPr>
          <p:cNvPr id="1276" name="Google Shape;1276;p174"/>
          <p:cNvSpPr txBox="1"/>
          <p:nvPr>
            <p:ph type="title"/>
          </p:nvPr>
        </p:nvSpPr>
        <p:spPr>
          <a:xfrm>
            <a:off x="304800" y="274637"/>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Three Shifts in ELA</a:t>
            </a:r>
            <a:endParaRPr/>
          </a:p>
        </p:txBody>
      </p:sp>
      <p:pic>
        <p:nvPicPr>
          <p:cNvPr id="1277" name="Google Shape;1277;p174"/>
          <p:cNvPicPr preferRelativeResize="0"/>
          <p:nvPr/>
        </p:nvPicPr>
        <p:blipFill>
          <a:blip r:embed="rId3">
            <a:alphaModFix/>
          </a:blip>
          <a:stretch>
            <a:fillRect/>
          </a:stretch>
        </p:blipFill>
        <p:spPr>
          <a:xfrm>
            <a:off x="5" y="1570950"/>
            <a:ext cx="8887675" cy="42452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2" name="Shape 1282"/>
        <p:cNvGrpSpPr/>
        <p:nvPr/>
      </p:nvGrpSpPr>
      <p:grpSpPr>
        <a:xfrm>
          <a:off x="0" y="0"/>
          <a:ext cx="0" cy="0"/>
          <a:chOff x="0" y="0"/>
          <a:chExt cx="0" cy="0"/>
        </a:xfrm>
      </p:grpSpPr>
      <p:sp>
        <p:nvSpPr>
          <p:cNvPr id="1283" name="Google Shape;1283;p175"/>
          <p:cNvSpPr txBox="1"/>
          <p:nvPr>
            <p:ph type="title"/>
          </p:nvPr>
        </p:nvSpPr>
        <p:spPr>
          <a:xfrm>
            <a:off x="304800" y="274637"/>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175"/>
          <p:cNvSpPr txBox="1"/>
          <p:nvPr>
            <p:ph idx="1" type="body"/>
          </p:nvPr>
        </p:nvSpPr>
        <p:spPr>
          <a:xfrm>
            <a:off x="304800" y="1570940"/>
            <a:ext cx="8572500" cy="4526100"/>
          </a:xfrm>
          <a:prstGeom prst="rect">
            <a:avLst/>
          </a:prstGeom>
        </p:spPr>
        <p:txBody>
          <a:bodyPr anchorCtr="0" anchor="t" bIns="91425" lIns="91425" spcFirstLastPara="1" rIns="91425" wrap="square" tIns="91425">
            <a:noAutofit/>
          </a:bodyPr>
          <a:lstStyle/>
          <a:p>
            <a:pPr indent="0" lvl="0" marL="0" rtl="0" algn="l">
              <a:spcBef>
                <a:spcPts val="440"/>
              </a:spcBef>
              <a:spcAft>
                <a:spcPts val="0"/>
              </a:spcAft>
              <a:buNone/>
            </a:pPr>
            <a:r>
              <a:t/>
            </a:r>
            <a:endParaRPr/>
          </a:p>
        </p:txBody>
      </p:sp>
      <p:pic>
        <p:nvPicPr>
          <p:cNvPr id="1285" name="Google Shape;1285;p175"/>
          <p:cNvPicPr preferRelativeResize="0"/>
          <p:nvPr/>
        </p:nvPicPr>
        <p:blipFill rotWithShape="1">
          <a:blip r:embed="rId3">
            <a:alphaModFix/>
          </a:blip>
          <a:srcRect b="4707" l="0" r="0" t="0"/>
          <a:stretch/>
        </p:blipFill>
        <p:spPr>
          <a:xfrm>
            <a:off x="0" y="0"/>
            <a:ext cx="9144000" cy="62570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0" name="Shape 1290"/>
        <p:cNvGrpSpPr/>
        <p:nvPr/>
      </p:nvGrpSpPr>
      <p:grpSpPr>
        <a:xfrm>
          <a:off x="0" y="0"/>
          <a:ext cx="0" cy="0"/>
          <a:chOff x="0" y="0"/>
          <a:chExt cx="0" cy="0"/>
        </a:xfrm>
      </p:grpSpPr>
      <p:sp>
        <p:nvSpPr>
          <p:cNvPr id="1291" name="Google Shape;1291;p176"/>
          <p:cNvSpPr txBox="1"/>
          <p:nvPr>
            <p:ph type="title"/>
          </p:nvPr>
        </p:nvSpPr>
        <p:spPr>
          <a:xfrm>
            <a:off x="304800" y="274637"/>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176"/>
          <p:cNvSpPr txBox="1"/>
          <p:nvPr>
            <p:ph idx="1" type="body"/>
          </p:nvPr>
        </p:nvSpPr>
        <p:spPr>
          <a:xfrm>
            <a:off x="304800" y="1570940"/>
            <a:ext cx="8572500" cy="4526100"/>
          </a:xfrm>
          <a:prstGeom prst="rect">
            <a:avLst/>
          </a:prstGeom>
        </p:spPr>
        <p:txBody>
          <a:bodyPr anchorCtr="0" anchor="t" bIns="91425" lIns="91425" spcFirstLastPara="1" rIns="91425" wrap="square" tIns="91425">
            <a:noAutofit/>
          </a:bodyPr>
          <a:lstStyle/>
          <a:p>
            <a:pPr indent="0" lvl="0" marL="0" rtl="0" algn="l">
              <a:spcBef>
                <a:spcPts val="440"/>
              </a:spcBef>
              <a:spcAft>
                <a:spcPts val="0"/>
              </a:spcAft>
              <a:buNone/>
            </a:pPr>
            <a:r>
              <a:t/>
            </a:r>
            <a:endParaRPr/>
          </a:p>
        </p:txBody>
      </p:sp>
      <p:pic>
        <p:nvPicPr>
          <p:cNvPr id="1293" name="Google Shape;1293;p176"/>
          <p:cNvPicPr preferRelativeResize="0"/>
          <p:nvPr/>
        </p:nvPicPr>
        <p:blipFill rotWithShape="1">
          <a:blip r:embed="rId3">
            <a:alphaModFix/>
          </a:blip>
          <a:srcRect b="11730" l="0" r="0" t="0"/>
          <a:stretch/>
        </p:blipFill>
        <p:spPr>
          <a:xfrm>
            <a:off x="0" y="0"/>
            <a:ext cx="9144000" cy="61540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4" name="Shape 1084"/>
        <p:cNvGrpSpPr/>
        <p:nvPr/>
      </p:nvGrpSpPr>
      <p:grpSpPr>
        <a:xfrm>
          <a:off x="0" y="0"/>
          <a:ext cx="0" cy="0"/>
          <a:chOff x="0" y="0"/>
          <a:chExt cx="0" cy="0"/>
        </a:xfrm>
      </p:grpSpPr>
      <p:sp>
        <p:nvSpPr>
          <p:cNvPr id="1085" name="Google Shape;1085;p150"/>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b="0" i="0" lang="en-US" sz="2400" u="none" cap="none" strike="noStrike">
                <a:solidFill>
                  <a:srgbClr val="595959"/>
                </a:solidFill>
                <a:latin typeface="Lucida Sans"/>
                <a:ea typeface="Lucida Sans"/>
                <a:cs typeface="Lucida Sans"/>
                <a:sym typeface="Lucida Sans"/>
              </a:rPr>
              <a:t>Join </a:t>
            </a:r>
            <a:r>
              <a:rPr lang="en-US"/>
              <a:t>O</a:t>
            </a:r>
            <a:r>
              <a:rPr b="0" i="0" lang="en-US" sz="2400" u="none" cap="none" strike="noStrike">
                <a:solidFill>
                  <a:srgbClr val="595959"/>
                </a:solidFill>
                <a:latin typeface="Lucida Sans"/>
                <a:ea typeface="Lucida Sans"/>
                <a:cs typeface="Lucida Sans"/>
                <a:sym typeface="Lucida Sans"/>
              </a:rPr>
              <a:t>ur </a:t>
            </a:r>
            <a:r>
              <a:rPr lang="en-US"/>
              <a:t>N</a:t>
            </a:r>
            <a:r>
              <a:rPr b="0" i="0" lang="en-US" sz="2400" u="none" cap="none" strike="noStrike">
                <a:solidFill>
                  <a:srgbClr val="595959"/>
                </a:solidFill>
                <a:latin typeface="Lucida Sans"/>
                <a:ea typeface="Lucida Sans"/>
                <a:cs typeface="Lucida Sans"/>
                <a:sym typeface="Lucida Sans"/>
              </a:rPr>
              <a:t>etwork!</a:t>
            </a:r>
            <a:endParaRPr/>
          </a:p>
        </p:txBody>
      </p:sp>
      <p:sp>
        <p:nvSpPr>
          <p:cNvPr id="1086" name="Google Shape;1086;p150"/>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p>
            <a:pPr indent="-203200" lvl="0" marL="342900" marR="0" rtl="0" algn="l">
              <a:lnSpc>
                <a:spcPct val="100000"/>
              </a:lnSpc>
              <a:spcBef>
                <a:spcPts val="0"/>
              </a:spcBef>
              <a:spcAft>
                <a:spcPts val="0"/>
              </a:spcAft>
              <a:buClr>
                <a:srgbClr val="595959"/>
              </a:buClr>
              <a:buSzPts val="2200"/>
              <a:buFont typeface="Arial"/>
              <a:buNone/>
            </a:pPr>
            <a:r>
              <a:t/>
            </a:r>
            <a:endParaRPr b="0" i="0" sz="2200" u="none" cap="none" strike="noStrike">
              <a:solidFill>
                <a:srgbClr val="595959"/>
              </a:solidFill>
              <a:latin typeface="Lucida Sans"/>
              <a:ea typeface="Lucida Sans"/>
              <a:cs typeface="Lucida Sans"/>
              <a:sym typeface="Lucida Sans"/>
            </a:endParaRPr>
          </a:p>
        </p:txBody>
      </p:sp>
      <p:pic>
        <p:nvPicPr>
          <p:cNvPr descr="Join Core Advocates.PNG" id="1087" name="Google Shape;1087;p150"/>
          <p:cNvPicPr preferRelativeResize="0"/>
          <p:nvPr/>
        </p:nvPicPr>
        <p:blipFill rotWithShape="1">
          <a:blip r:embed="rId3">
            <a:alphaModFix/>
          </a:blip>
          <a:srcRect b="0" l="0" r="0" t="0"/>
          <a:stretch/>
        </p:blipFill>
        <p:spPr>
          <a:xfrm>
            <a:off x="0" y="1547832"/>
            <a:ext cx="9110167" cy="4802978"/>
          </a:xfrm>
          <a:prstGeom prst="rect">
            <a:avLst/>
          </a:prstGeom>
          <a:noFill/>
          <a:ln>
            <a:noFill/>
          </a:ln>
        </p:spPr>
      </p:pic>
      <p:sp>
        <p:nvSpPr>
          <p:cNvPr id="1088" name="Google Shape;1088;p150"/>
          <p:cNvSpPr txBox="1"/>
          <p:nvPr/>
        </p:nvSpPr>
        <p:spPr>
          <a:xfrm>
            <a:off x="2156925" y="1056050"/>
            <a:ext cx="4924800" cy="285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accent5"/>
              </a:buClr>
              <a:buSzPts val="1800"/>
              <a:buFont typeface="Lucida Sans"/>
              <a:buNone/>
            </a:pPr>
            <a:r>
              <a:rPr b="0" i="0" lang="en-US" sz="1800" u="sng" cap="none" strike="noStrike">
                <a:solidFill>
                  <a:schemeClr val="hlink"/>
                </a:solidFill>
                <a:latin typeface="Lucida Sans"/>
                <a:ea typeface="Lucida Sans"/>
                <a:cs typeface="Lucida Sans"/>
                <a:sym typeface="Lucida Sans"/>
                <a:hlinkClick r:id="rId4"/>
              </a:rPr>
              <a:t>www.achievethecore.org/ca-signup</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8" name="Shape 1298"/>
        <p:cNvGrpSpPr/>
        <p:nvPr/>
      </p:nvGrpSpPr>
      <p:grpSpPr>
        <a:xfrm>
          <a:off x="0" y="0"/>
          <a:ext cx="0" cy="0"/>
          <a:chOff x="0" y="0"/>
          <a:chExt cx="0" cy="0"/>
        </a:xfrm>
      </p:grpSpPr>
      <p:sp>
        <p:nvSpPr>
          <p:cNvPr id="1299" name="Google Shape;1299;p177"/>
          <p:cNvSpPr txBox="1"/>
          <p:nvPr>
            <p:ph type="title"/>
          </p:nvPr>
        </p:nvSpPr>
        <p:spPr>
          <a:xfrm>
            <a:off x="304800" y="274637"/>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177"/>
          <p:cNvSpPr txBox="1"/>
          <p:nvPr>
            <p:ph idx="1" type="body"/>
          </p:nvPr>
        </p:nvSpPr>
        <p:spPr>
          <a:xfrm>
            <a:off x="304800" y="1570940"/>
            <a:ext cx="8572500" cy="4526100"/>
          </a:xfrm>
          <a:prstGeom prst="rect">
            <a:avLst/>
          </a:prstGeom>
        </p:spPr>
        <p:txBody>
          <a:bodyPr anchorCtr="0" anchor="t" bIns="91425" lIns="91425" spcFirstLastPara="1" rIns="91425" wrap="square" tIns="91425">
            <a:noAutofit/>
          </a:bodyPr>
          <a:lstStyle/>
          <a:p>
            <a:pPr indent="0" lvl="0" marL="0" rtl="0" algn="l">
              <a:spcBef>
                <a:spcPts val="440"/>
              </a:spcBef>
              <a:spcAft>
                <a:spcPts val="0"/>
              </a:spcAft>
              <a:buNone/>
            </a:pPr>
            <a:r>
              <a:t/>
            </a:r>
            <a:endParaRPr/>
          </a:p>
        </p:txBody>
      </p:sp>
      <p:pic>
        <p:nvPicPr>
          <p:cNvPr id="1301" name="Google Shape;1301;p177"/>
          <p:cNvPicPr preferRelativeResize="0"/>
          <p:nvPr/>
        </p:nvPicPr>
        <p:blipFill rotWithShape="1">
          <a:blip r:embed="rId3">
            <a:alphaModFix/>
          </a:blip>
          <a:srcRect b="9485" l="0" r="0" t="0"/>
          <a:stretch/>
        </p:blipFill>
        <p:spPr>
          <a:xfrm>
            <a:off x="0" y="2"/>
            <a:ext cx="9144001" cy="598647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6" name="Shape 1306"/>
        <p:cNvGrpSpPr/>
        <p:nvPr/>
      </p:nvGrpSpPr>
      <p:grpSpPr>
        <a:xfrm>
          <a:off x="0" y="0"/>
          <a:ext cx="0" cy="0"/>
          <a:chOff x="0" y="0"/>
          <a:chExt cx="0" cy="0"/>
        </a:xfrm>
      </p:grpSpPr>
      <p:sp>
        <p:nvSpPr>
          <p:cNvPr id="1307" name="Google Shape;1307;p178"/>
          <p:cNvSpPr txBox="1"/>
          <p:nvPr>
            <p:ph type="title"/>
          </p:nvPr>
        </p:nvSpPr>
        <p:spPr>
          <a:xfrm>
            <a:off x="197375" y="-96538"/>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Building Better ELA </a:t>
            </a:r>
            <a:r>
              <a:rPr lang="en-US"/>
              <a:t>Assessments</a:t>
            </a:r>
            <a:endParaRPr/>
          </a:p>
        </p:txBody>
      </p:sp>
      <p:sp>
        <p:nvSpPr>
          <p:cNvPr id="1308" name="Google Shape;1308;p178"/>
          <p:cNvSpPr txBox="1"/>
          <p:nvPr>
            <p:ph idx="1" type="body"/>
          </p:nvPr>
        </p:nvSpPr>
        <p:spPr>
          <a:xfrm>
            <a:off x="285750" y="704850"/>
            <a:ext cx="8728500" cy="4526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sz="1400">
                <a:solidFill>
                  <a:schemeClr val="dk1"/>
                </a:solidFill>
                <a:latin typeface="Lucida Sans"/>
                <a:ea typeface="Lucida Sans"/>
                <a:cs typeface="Lucida Sans"/>
                <a:sym typeface="Lucida Sans"/>
              </a:rPr>
              <a:t>Step 1: </a:t>
            </a:r>
            <a:r>
              <a:rPr lang="en-US" sz="1400">
                <a:solidFill>
                  <a:schemeClr val="dk1"/>
                </a:solidFill>
                <a:latin typeface="Lucida Sans"/>
                <a:ea typeface="Lucida Sans"/>
                <a:cs typeface="Lucida Sans"/>
                <a:sym typeface="Lucida Sans"/>
              </a:rPr>
              <a:t>Identify the theme of the unit and essential question.</a:t>
            </a:r>
            <a:endParaRPr sz="1400">
              <a:solidFill>
                <a:schemeClr val="dk1"/>
              </a:solidFill>
              <a:latin typeface="Lucida Sans"/>
              <a:ea typeface="Lucida Sans"/>
              <a:cs typeface="Lucida Sans"/>
              <a:sym typeface="Lucida Sans"/>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latin typeface="Lucida Sans"/>
                <a:ea typeface="Lucida Sans"/>
                <a:cs typeface="Lucida Sans"/>
                <a:sym typeface="Lucida Sans"/>
              </a:rPr>
              <a:t> </a:t>
            </a:r>
            <a:endParaRPr sz="1400">
              <a:solidFill>
                <a:schemeClr val="dk1"/>
              </a:solidFill>
              <a:latin typeface="Lucida Sans"/>
              <a:ea typeface="Lucida Sans"/>
              <a:cs typeface="Lucida Sans"/>
              <a:sym typeface="Lucida Sans"/>
            </a:endParaRPr>
          </a:p>
          <a:p>
            <a:pPr indent="0" lvl="0" marL="0" rtl="0" algn="l">
              <a:lnSpc>
                <a:spcPct val="115000"/>
              </a:lnSpc>
              <a:spcBef>
                <a:spcPts val="0"/>
              </a:spcBef>
              <a:spcAft>
                <a:spcPts val="0"/>
              </a:spcAft>
              <a:buClr>
                <a:schemeClr val="dk1"/>
              </a:buClr>
              <a:buSzPts val="1100"/>
              <a:buFont typeface="Arial"/>
              <a:buNone/>
            </a:pPr>
            <a:r>
              <a:rPr b="1" lang="en-US" sz="1400">
                <a:solidFill>
                  <a:schemeClr val="dk1"/>
                </a:solidFill>
                <a:latin typeface="Lucida Sans"/>
                <a:ea typeface="Lucida Sans"/>
                <a:cs typeface="Lucida Sans"/>
                <a:sym typeface="Lucida Sans"/>
              </a:rPr>
              <a:t>Step 2 </a:t>
            </a:r>
            <a:r>
              <a:rPr lang="en-US" sz="1400">
                <a:solidFill>
                  <a:schemeClr val="dk1"/>
                </a:solidFill>
                <a:latin typeface="Lucida Sans"/>
                <a:ea typeface="Lucida Sans"/>
                <a:cs typeface="Lucida Sans"/>
                <a:sym typeface="Lucida Sans"/>
              </a:rPr>
              <a:t>Choose at least two passages that follow the guidelines for text complexity; these passages should be cold reads; the goal of our standards and instruction is to prepare students for transfer of skills, not recall or analysis of particular story, novel, text</a:t>
            </a:r>
            <a:endParaRPr sz="1400">
              <a:solidFill>
                <a:schemeClr val="dk1"/>
              </a:solidFill>
              <a:latin typeface="Lucida Sans"/>
              <a:ea typeface="Lucida Sans"/>
              <a:cs typeface="Lucida Sans"/>
              <a:sym typeface="Lucida Sans"/>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latin typeface="Lucida Sans"/>
              <a:ea typeface="Lucida Sans"/>
              <a:cs typeface="Lucida Sans"/>
              <a:sym typeface="Lucida Sans"/>
            </a:endParaRPr>
          </a:p>
          <a:p>
            <a:pPr indent="0" lvl="0" marL="0" rtl="0" algn="l">
              <a:lnSpc>
                <a:spcPct val="115000"/>
              </a:lnSpc>
              <a:spcBef>
                <a:spcPts val="0"/>
              </a:spcBef>
              <a:spcAft>
                <a:spcPts val="0"/>
              </a:spcAft>
              <a:buClr>
                <a:schemeClr val="dk1"/>
              </a:buClr>
              <a:buSzPts val="1100"/>
              <a:buFont typeface="Arial"/>
              <a:buNone/>
            </a:pPr>
            <a:r>
              <a:rPr b="1" lang="en-US" sz="1400">
                <a:solidFill>
                  <a:schemeClr val="dk1"/>
                </a:solidFill>
                <a:latin typeface="Lucida Sans"/>
                <a:ea typeface="Lucida Sans"/>
                <a:cs typeface="Lucida Sans"/>
                <a:sym typeface="Lucida Sans"/>
              </a:rPr>
              <a:t>Step 3: </a:t>
            </a:r>
            <a:r>
              <a:rPr lang="en-US" sz="1400">
                <a:solidFill>
                  <a:schemeClr val="dk1"/>
                </a:solidFill>
                <a:latin typeface="Lucida Sans"/>
                <a:ea typeface="Lucida Sans"/>
                <a:cs typeface="Lucida Sans"/>
                <a:sym typeface="Lucida Sans"/>
              </a:rPr>
              <a:t>Organize the text: which text will give students requisite background knowledge to help students process the other text – this text should be first</a:t>
            </a:r>
            <a:endParaRPr sz="1400">
              <a:solidFill>
                <a:schemeClr val="dk1"/>
              </a:solidFill>
              <a:latin typeface="Lucida Sans"/>
              <a:ea typeface="Lucida Sans"/>
              <a:cs typeface="Lucida Sans"/>
              <a:sym typeface="Lucida Sans"/>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latin typeface="Lucida Sans"/>
              <a:ea typeface="Lucida Sans"/>
              <a:cs typeface="Lucida Sans"/>
              <a:sym typeface="Lucida Sans"/>
            </a:endParaRPr>
          </a:p>
          <a:p>
            <a:pPr indent="0" lvl="0" marL="0" rtl="0" algn="l">
              <a:lnSpc>
                <a:spcPct val="115000"/>
              </a:lnSpc>
              <a:spcBef>
                <a:spcPts val="0"/>
              </a:spcBef>
              <a:spcAft>
                <a:spcPts val="0"/>
              </a:spcAft>
              <a:buClr>
                <a:schemeClr val="dk1"/>
              </a:buClr>
              <a:buSzPts val="1100"/>
              <a:buFont typeface="Arial"/>
              <a:buNone/>
            </a:pPr>
            <a:r>
              <a:rPr b="1" lang="en-US" sz="1400">
                <a:solidFill>
                  <a:schemeClr val="dk1"/>
                </a:solidFill>
                <a:latin typeface="Lucida Sans"/>
                <a:ea typeface="Lucida Sans"/>
                <a:cs typeface="Lucida Sans"/>
                <a:sym typeface="Lucida Sans"/>
              </a:rPr>
              <a:t>Step 4: </a:t>
            </a:r>
            <a:r>
              <a:rPr lang="en-US" sz="1400">
                <a:solidFill>
                  <a:schemeClr val="dk1"/>
                </a:solidFill>
                <a:latin typeface="Lucida Sans"/>
                <a:ea typeface="Lucida Sans"/>
                <a:cs typeface="Lucida Sans"/>
                <a:sym typeface="Lucida Sans"/>
              </a:rPr>
              <a:t>Write one overarching writing question that connects both passages and texts read within the unit; the question should require students to synthesize the two texts as well as use knowledge gained within the unit</a:t>
            </a:r>
            <a:r>
              <a:rPr lang="en-US" sz="1400">
                <a:solidFill>
                  <a:schemeClr val="dk1"/>
                </a:solidFill>
                <a:latin typeface="Lucida Sans"/>
                <a:ea typeface="Lucida Sans"/>
                <a:cs typeface="Lucida Sans"/>
                <a:sym typeface="Lucida Sans"/>
              </a:rPr>
              <a:t>*</a:t>
            </a:r>
            <a:endParaRPr sz="1400">
              <a:solidFill>
                <a:schemeClr val="dk1"/>
              </a:solidFill>
              <a:latin typeface="Lucida Sans"/>
              <a:ea typeface="Lucida Sans"/>
              <a:cs typeface="Lucida Sans"/>
              <a:sym typeface="Lucida Sans"/>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latin typeface="Lucida Sans"/>
              <a:ea typeface="Lucida Sans"/>
              <a:cs typeface="Lucida Sans"/>
              <a:sym typeface="Lucida Sans"/>
            </a:endParaRPr>
          </a:p>
          <a:p>
            <a:pPr indent="0" lvl="0" marL="0" rtl="0" algn="l">
              <a:lnSpc>
                <a:spcPct val="115000"/>
              </a:lnSpc>
              <a:spcBef>
                <a:spcPts val="0"/>
              </a:spcBef>
              <a:spcAft>
                <a:spcPts val="0"/>
              </a:spcAft>
              <a:buClr>
                <a:schemeClr val="dk1"/>
              </a:buClr>
              <a:buSzPts val="1100"/>
              <a:buFont typeface="Arial"/>
              <a:buNone/>
            </a:pPr>
            <a:r>
              <a:rPr b="1" lang="en-US" sz="1400">
                <a:solidFill>
                  <a:schemeClr val="dk1"/>
                </a:solidFill>
                <a:latin typeface="Lucida Sans"/>
                <a:ea typeface="Lucida Sans"/>
                <a:cs typeface="Lucida Sans"/>
                <a:sym typeface="Lucida Sans"/>
              </a:rPr>
              <a:t>Step 5: </a:t>
            </a:r>
            <a:r>
              <a:rPr lang="en-US" sz="1400">
                <a:solidFill>
                  <a:schemeClr val="dk1"/>
                </a:solidFill>
                <a:latin typeface="Lucida Sans"/>
                <a:ea typeface="Lucida Sans"/>
                <a:cs typeface="Lucida Sans"/>
                <a:sym typeface="Lucida Sans"/>
              </a:rPr>
              <a:t>Write 3-4 questions for each passage; Write questions that get to the depth of the standard; vary the depth</a:t>
            </a:r>
            <a:endParaRPr sz="1400">
              <a:solidFill>
                <a:schemeClr val="dk1"/>
              </a:solidFill>
              <a:latin typeface="Lucida Sans"/>
              <a:ea typeface="Lucida Sans"/>
              <a:cs typeface="Lucida Sans"/>
              <a:sym typeface="Lucida Sans"/>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latin typeface="Lucida Sans"/>
                <a:ea typeface="Lucida Sans"/>
                <a:cs typeface="Lucida Sans"/>
                <a:sym typeface="Lucida Sans"/>
              </a:rPr>
              <a:t>  </a:t>
            </a:r>
            <a:endParaRPr sz="1400">
              <a:solidFill>
                <a:schemeClr val="dk1"/>
              </a:solidFill>
              <a:latin typeface="Lucida Sans"/>
              <a:ea typeface="Lucida Sans"/>
              <a:cs typeface="Lucida Sans"/>
              <a:sym typeface="Lucida Sans"/>
            </a:endParaRPr>
          </a:p>
          <a:p>
            <a:pPr indent="0" lvl="0" marL="0" rtl="0" algn="l">
              <a:lnSpc>
                <a:spcPct val="115000"/>
              </a:lnSpc>
              <a:spcBef>
                <a:spcPts val="0"/>
              </a:spcBef>
              <a:spcAft>
                <a:spcPts val="0"/>
              </a:spcAft>
              <a:buClr>
                <a:schemeClr val="dk1"/>
              </a:buClr>
              <a:buSzPts val="1100"/>
              <a:buFont typeface="Arial"/>
              <a:buNone/>
            </a:pPr>
            <a:r>
              <a:rPr b="1" lang="en-US" sz="1400">
                <a:solidFill>
                  <a:schemeClr val="dk1"/>
                </a:solidFill>
                <a:latin typeface="Lucida Sans"/>
                <a:ea typeface="Lucida Sans"/>
                <a:cs typeface="Lucida Sans"/>
                <a:sym typeface="Lucida Sans"/>
              </a:rPr>
              <a:t>Step 6: </a:t>
            </a:r>
            <a:r>
              <a:rPr lang="en-US" sz="1400">
                <a:solidFill>
                  <a:schemeClr val="dk1"/>
                </a:solidFill>
                <a:latin typeface="Lucida Sans"/>
                <a:ea typeface="Lucida Sans"/>
                <a:cs typeface="Lucida Sans"/>
                <a:sym typeface="Lucida Sans"/>
              </a:rPr>
              <a:t>Write 3-4 questions that require students to analyze, evaluate both passages together</a:t>
            </a:r>
            <a:endParaRPr sz="1400">
              <a:solidFill>
                <a:schemeClr val="dk1"/>
              </a:solidFill>
              <a:latin typeface="Lucida Sans"/>
              <a:ea typeface="Lucida Sans"/>
              <a:cs typeface="Lucida Sans"/>
              <a:sym typeface="Lucida Sans"/>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latin typeface="Lucida Sans"/>
                <a:ea typeface="Lucida Sans"/>
                <a:cs typeface="Lucida Sans"/>
                <a:sym typeface="Lucida Sans"/>
              </a:rPr>
              <a:t> </a:t>
            </a:r>
            <a:r>
              <a:rPr b="1" lang="en-US" sz="1400">
                <a:solidFill>
                  <a:schemeClr val="dk1"/>
                </a:solidFill>
                <a:latin typeface="Lucida Sans"/>
                <a:ea typeface="Lucida Sans"/>
                <a:cs typeface="Lucida Sans"/>
                <a:sym typeface="Lucida Sans"/>
              </a:rPr>
              <a:t>       	</a:t>
            </a:r>
            <a:r>
              <a:rPr lang="en-US" sz="1400">
                <a:solidFill>
                  <a:schemeClr val="dk1"/>
                </a:solidFill>
                <a:latin typeface="Lucida Sans"/>
                <a:ea typeface="Lucida Sans"/>
                <a:cs typeface="Lucida Sans"/>
                <a:sym typeface="Lucida Sans"/>
              </a:rPr>
              <a:t> </a:t>
            </a:r>
            <a:endParaRPr sz="1400">
              <a:solidFill>
                <a:schemeClr val="dk1"/>
              </a:solidFill>
              <a:latin typeface="Lucida Sans"/>
              <a:ea typeface="Lucida Sans"/>
              <a:cs typeface="Lucida Sans"/>
              <a:sym typeface="Lucida Sans"/>
            </a:endParaRPr>
          </a:p>
          <a:p>
            <a:pPr indent="0" lvl="0" marL="0" rtl="0" algn="l">
              <a:lnSpc>
                <a:spcPct val="115000"/>
              </a:lnSpc>
              <a:spcBef>
                <a:spcPts val="0"/>
              </a:spcBef>
              <a:spcAft>
                <a:spcPts val="0"/>
              </a:spcAft>
              <a:buClr>
                <a:schemeClr val="dk1"/>
              </a:buClr>
              <a:buSzPts val="1100"/>
              <a:buFont typeface="Arial"/>
              <a:buNone/>
            </a:pPr>
            <a:r>
              <a:rPr b="1" lang="en-US" sz="1400">
                <a:solidFill>
                  <a:schemeClr val="dk1"/>
                </a:solidFill>
                <a:latin typeface="Lucida Sans"/>
                <a:ea typeface="Lucida Sans"/>
                <a:cs typeface="Lucida Sans"/>
                <a:sym typeface="Lucida Sans"/>
              </a:rPr>
              <a:t>Step 7: </a:t>
            </a:r>
            <a:r>
              <a:rPr lang="en-US" sz="1400">
                <a:solidFill>
                  <a:schemeClr val="dk1"/>
                </a:solidFill>
                <a:latin typeface="Lucida Sans"/>
                <a:ea typeface="Lucida Sans"/>
                <a:cs typeface="Lucida Sans"/>
                <a:sym typeface="Lucida Sans"/>
              </a:rPr>
              <a:t>Review all questions using the three-step check</a:t>
            </a:r>
            <a:endParaRPr sz="1400">
              <a:solidFill>
                <a:schemeClr val="dk1"/>
              </a:solidFill>
              <a:latin typeface="Lucida Sans"/>
              <a:ea typeface="Lucida Sans"/>
              <a:cs typeface="Lucida Sans"/>
              <a:sym typeface="Lucida Sans"/>
            </a:endParaRPr>
          </a:p>
          <a:p>
            <a:pPr indent="57150" lvl="0" marL="400050" rtl="0" algn="l">
              <a:lnSpc>
                <a:spcPct val="115000"/>
              </a:lnSpc>
              <a:spcBef>
                <a:spcPts val="0"/>
              </a:spcBef>
              <a:spcAft>
                <a:spcPts val="0"/>
              </a:spcAft>
              <a:buClr>
                <a:schemeClr val="dk1"/>
              </a:buClr>
              <a:buSzPts val="1100"/>
              <a:buFont typeface="Arial"/>
              <a:buNone/>
            </a:pPr>
            <a:r>
              <a:rPr lang="en-US" sz="1400">
                <a:solidFill>
                  <a:schemeClr val="dk1"/>
                </a:solidFill>
                <a:latin typeface="Lucida Sans"/>
                <a:ea typeface="Lucida Sans"/>
                <a:cs typeface="Lucida Sans"/>
                <a:sym typeface="Lucida Sans"/>
              </a:rPr>
              <a:t>-       </a:t>
            </a:r>
            <a:r>
              <a:rPr lang="en-US" sz="1400">
                <a:solidFill>
                  <a:schemeClr val="dk1"/>
                </a:solidFill>
                <a:latin typeface="Lucida Sans"/>
                <a:ea typeface="Lucida Sans"/>
                <a:cs typeface="Lucida Sans"/>
                <a:sym typeface="Lucida Sans"/>
              </a:rPr>
              <a:t>Do all questions use academic vocabulary</a:t>
            </a:r>
            <a:r>
              <a:rPr lang="en-US" sz="1400">
                <a:solidFill>
                  <a:schemeClr val="dk1"/>
                </a:solidFill>
                <a:latin typeface="Lucida Sans"/>
                <a:ea typeface="Lucida Sans"/>
                <a:cs typeface="Lucida Sans"/>
                <a:sym typeface="Lucida Sans"/>
              </a:rPr>
              <a:t>?</a:t>
            </a:r>
            <a:endParaRPr sz="1400">
              <a:solidFill>
                <a:schemeClr val="dk1"/>
              </a:solidFill>
              <a:latin typeface="Lucida Sans"/>
              <a:ea typeface="Lucida Sans"/>
              <a:cs typeface="Lucida Sans"/>
              <a:sym typeface="Lucida Sans"/>
            </a:endParaRPr>
          </a:p>
          <a:p>
            <a:pPr indent="57150" lvl="0" marL="400050" rtl="0" algn="l">
              <a:lnSpc>
                <a:spcPct val="115000"/>
              </a:lnSpc>
              <a:spcBef>
                <a:spcPts val="0"/>
              </a:spcBef>
              <a:spcAft>
                <a:spcPts val="0"/>
              </a:spcAft>
              <a:buClr>
                <a:schemeClr val="dk1"/>
              </a:buClr>
              <a:buSzPts val="1100"/>
              <a:buFont typeface="Arial"/>
              <a:buNone/>
            </a:pPr>
            <a:r>
              <a:rPr lang="en-US" sz="1400">
                <a:solidFill>
                  <a:schemeClr val="dk1"/>
                </a:solidFill>
                <a:latin typeface="Lucida Sans"/>
                <a:ea typeface="Lucida Sans"/>
                <a:cs typeface="Lucida Sans"/>
                <a:sym typeface="Lucida Sans"/>
              </a:rPr>
              <a:t>-       </a:t>
            </a:r>
            <a:r>
              <a:rPr lang="en-US" sz="1400">
                <a:solidFill>
                  <a:schemeClr val="dk1"/>
                </a:solidFill>
                <a:latin typeface="Lucida Sans"/>
                <a:ea typeface="Lucida Sans"/>
                <a:cs typeface="Lucida Sans"/>
                <a:sym typeface="Lucida Sans"/>
              </a:rPr>
              <a:t>Do all questions require students to </a:t>
            </a:r>
            <a:r>
              <a:rPr b="1" lang="en-US" sz="1400">
                <a:solidFill>
                  <a:schemeClr val="dk1"/>
                </a:solidFill>
                <a:latin typeface="Lucida Sans"/>
                <a:ea typeface="Lucida Sans"/>
                <a:cs typeface="Lucida Sans"/>
                <a:sym typeface="Lucida Sans"/>
              </a:rPr>
              <a:t>use</a:t>
            </a:r>
            <a:r>
              <a:rPr lang="en-US" sz="1400">
                <a:solidFill>
                  <a:schemeClr val="dk1"/>
                </a:solidFill>
                <a:latin typeface="Lucida Sans"/>
                <a:ea typeface="Lucida Sans"/>
                <a:cs typeface="Lucida Sans"/>
                <a:sym typeface="Lucida Sans"/>
              </a:rPr>
              <a:t> (not collect) evidence from the text?</a:t>
            </a:r>
            <a:endParaRPr sz="1400">
              <a:solidFill>
                <a:schemeClr val="dk1"/>
              </a:solidFill>
              <a:latin typeface="Lucida Sans"/>
              <a:ea typeface="Lucida Sans"/>
              <a:cs typeface="Lucida Sans"/>
              <a:sym typeface="Lucida Sans"/>
            </a:endParaRPr>
          </a:p>
          <a:p>
            <a:pPr indent="57150" lvl="0" marL="400050" rtl="0" algn="l">
              <a:lnSpc>
                <a:spcPct val="115000"/>
              </a:lnSpc>
              <a:spcBef>
                <a:spcPts val="0"/>
              </a:spcBef>
              <a:spcAft>
                <a:spcPts val="0"/>
              </a:spcAft>
              <a:buClr>
                <a:schemeClr val="dk1"/>
              </a:buClr>
              <a:buSzPts val="1100"/>
              <a:buFont typeface="Arial"/>
              <a:buNone/>
            </a:pPr>
            <a:r>
              <a:rPr lang="en-US" sz="1400">
                <a:solidFill>
                  <a:schemeClr val="dk1"/>
                </a:solidFill>
                <a:latin typeface="Lucida Sans"/>
                <a:ea typeface="Lucida Sans"/>
                <a:cs typeface="Lucida Sans"/>
                <a:sym typeface="Lucida Sans"/>
              </a:rPr>
              <a:t>-       Do all questions </a:t>
            </a:r>
            <a:r>
              <a:rPr lang="en-US" sz="1400">
                <a:solidFill>
                  <a:schemeClr val="dk1"/>
                </a:solidFill>
                <a:latin typeface="Lucida Sans"/>
                <a:ea typeface="Lucida Sans"/>
                <a:cs typeface="Lucida Sans"/>
                <a:sym typeface="Lucida Sans"/>
              </a:rPr>
              <a:t>lead</a:t>
            </a:r>
            <a:r>
              <a:rPr lang="en-US" sz="1400">
                <a:solidFill>
                  <a:schemeClr val="dk1"/>
                </a:solidFill>
                <a:latin typeface="Lucida Sans"/>
                <a:ea typeface="Lucida Sans"/>
                <a:cs typeface="Lucida Sans"/>
                <a:sym typeface="Lucida Sans"/>
              </a:rPr>
              <a:t> students to make sense of the text, areas where students tend to have difficulty so that they are building knowledge?</a:t>
            </a:r>
            <a:endParaRPr sz="1400">
              <a:solidFill>
                <a:schemeClr val="dk1"/>
              </a:solidFill>
              <a:latin typeface="Lucida Sans"/>
              <a:ea typeface="Lucida Sans"/>
              <a:cs typeface="Lucida Sans"/>
              <a:sym typeface="Lucida Sans"/>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rPr>
              <a:t> </a:t>
            </a:r>
            <a:endParaRPr sz="1100">
              <a:solidFill>
                <a:schemeClr val="dk1"/>
              </a:solidFill>
            </a:endParaRPr>
          </a:p>
          <a:p>
            <a:pPr indent="0" lvl="0" marL="0" rtl="0" algn="l">
              <a:spcBef>
                <a:spcPts val="44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3" name="Shape 1313"/>
        <p:cNvGrpSpPr/>
        <p:nvPr/>
      </p:nvGrpSpPr>
      <p:grpSpPr>
        <a:xfrm>
          <a:off x="0" y="0"/>
          <a:ext cx="0" cy="0"/>
          <a:chOff x="0" y="0"/>
          <a:chExt cx="0" cy="0"/>
        </a:xfrm>
      </p:grpSpPr>
      <p:sp>
        <p:nvSpPr>
          <p:cNvPr id="1314" name="Google Shape;1314;p179"/>
          <p:cNvSpPr txBox="1"/>
          <p:nvPr>
            <p:ph type="title"/>
          </p:nvPr>
        </p:nvSpPr>
        <p:spPr>
          <a:xfrm>
            <a:off x="216567" y="2829677"/>
            <a:ext cx="8620500" cy="868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Evaluating Formative Assessment</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9" name="Shape 1319"/>
        <p:cNvGrpSpPr/>
        <p:nvPr/>
      </p:nvGrpSpPr>
      <p:grpSpPr>
        <a:xfrm>
          <a:off x="0" y="0"/>
          <a:ext cx="0" cy="0"/>
          <a:chOff x="0" y="0"/>
          <a:chExt cx="0" cy="0"/>
        </a:xfrm>
      </p:grpSpPr>
      <p:sp>
        <p:nvSpPr>
          <p:cNvPr id="1320" name="Google Shape;1320;p180"/>
          <p:cNvSpPr txBox="1"/>
          <p:nvPr>
            <p:ph type="title"/>
          </p:nvPr>
        </p:nvSpPr>
        <p:spPr>
          <a:xfrm>
            <a:off x="247650" y="365126"/>
            <a:ext cx="7886700" cy="132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PT Sans"/>
                <a:ea typeface="PT Sans"/>
                <a:cs typeface="PT Sans"/>
                <a:sym typeface="PT Sans"/>
              </a:rPr>
              <a:t>Evaluating Formative Assessment</a:t>
            </a:r>
            <a:endParaRPr>
              <a:latin typeface="PT Sans"/>
              <a:ea typeface="PT Sans"/>
              <a:cs typeface="PT Sans"/>
              <a:sym typeface="PT Sans"/>
            </a:endParaRPr>
          </a:p>
        </p:txBody>
      </p:sp>
      <p:sp>
        <p:nvSpPr>
          <p:cNvPr id="1321" name="Google Shape;1321;p180"/>
          <p:cNvSpPr txBox="1"/>
          <p:nvPr/>
        </p:nvSpPr>
        <p:spPr>
          <a:xfrm>
            <a:off x="247650" y="1650475"/>
            <a:ext cx="6009300" cy="404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latin typeface="PT Sans"/>
                <a:ea typeface="PT Sans"/>
                <a:cs typeface="PT Sans"/>
                <a:sym typeface="PT Sans"/>
              </a:rPr>
              <a:t>Feedback:</a:t>
            </a:r>
            <a:r>
              <a:rPr lang="en-US" sz="2000">
                <a:latin typeface="PT Sans"/>
                <a:ea typeface="PT Sans"/>
                <a:cs typeface="PT Sans"/>
                <a:sym typeface="PT Sans"/>
              </a:rPr>
              <a:t> Does the assessment provide evidence of student learning in relation to the learning goals? Can you use that evidence to take pedagogical action? </a:t>
            </a:r>
            <a:endParaRPr sz="2000">
              <a:latin typeface="PT Sans"/>
              <a:ea typeface="PT Sans"/>
              <a:cs typeface="PT Sans"/>
              <a:sym typeface="PT Sans"/>
            </a:endParaRPr>
          </a:p>
          <a:p>
            <a:pPr indent="0" lvl="0" marL="0" rtl="0" algn="l">
              <a:spcBef>
                <a:spcPts val="0"/>
              </a:spcBef>
              <a:spcAft>
                <a:spcPts val="0"/>
              </a:spcAft>
              <a:buNone/>
            </a:pPr>
            <a:r>
              <a:t/>
            </a:r>
            <a:endParaRPr sz="2000">
              <a:latin typeface="PT Sans"/>
              <a:ea typeface="PT Sans"/>
              <a:cs typeface="PT Sans"/>
              <a:sym typeface="PT Sans"/>
            </a:endParaRPr>
          </a:p>
          <a:p>
            <a:pPr indent="0" lvl="0" marL="0" rtl="0" algn="l">
              <a:spcBef>
                <a:spcPts val="0"/>
              </a:spcBef>
              <a:spcAft>
                <a:spcPts val="0"/>
              </a:spcAft>
              <a:buNone/>
            </a:pPr>
            <a:r>
              <a:rPr b="1" lang="en-US" sz="2000">
                <a:latin typeface="PT Sans"/>
                <a:ea typeface="PT Sans"/>
                <a:cs typeface="PT Sans"/>
                <a:sym typeface="PT Sans"/>
              </a:rPr>
              <a:t>Timing:</a:t>
            </a:r>
            <a:r>
              <a:rPr lang="en-US" sz="2000">
                <a:latin typeface="PT Sans"/>
                <a:ea typeface="PT Sans"/>
                <a:cs typeface="PT Sans"/>
                <a:sym typeface="PT Sans"/>
              </a:rPr>
              <a:t> Is the assessment embedded within an instructional activity? Can you use the evidence from the assessment to take pedagogical action within the same lesson, day, or week? </a:t>
            </a:r>
            <a:endParaRPr sz="2000">
              <a:latin typeface="PT Sans"/>
              <a:ea typeface="PT Sans"/>
              <a:cs typeface="PT Sans"/>
              <a:sym typeface="PT Sans"/>
            </a:endParaRPr>
          </a:p>
          <a:p>
            <a:pPr indent="0" lvl="0" marL="0" rtl="0" algn="l">
              <a:spcBef>
                <a:spcPts val="0"/>
              </a:spcBef>
              <a:spcAft>
                <a:spcPts val="0"/>
              </a:spcAft>
              <a:buNone/>
            </a:pPr>
            <a:r>
              <a:t/>
            </a:r>
            <a:endParaRPr b="1" sz="2000">
              <a:latin typeface="PT Sans"/>
              <a:ea typeface="PT Sans"/>
              <a:cs typeface="PT Sans"/>
              <a:sym typeface="PT Sans"/>
            </a:endParaRPr>
          </a:p>
          <a:p>
            <a:pPr indent="0" lvl="0" marL="0" rtl="0" algn="l">
              <a:spcBef>
                <a:spcPts val="0"/>
              </a:spcBef>
              <a:spcAft>
                <a:spcPts val="0"/>
              </a:spcAft>
              <a:buNone/>
            </a:pPr>
            <a:r>
              <a:rPr b="1" lang="en-US" sz="2000">
                <a:latin typeface="PT Sans"/>
                <a:ea typeface="PT Sans"/>
                <a:cs typeface="PT Sans"/>
                <a:sym typeface="PT Sans"/>
              </a:rPr>
              <a:t>Student involvement: </a:t>
            </a:r>
            <a:r>
              <a:rPr lang="en-US" sz="2000">
                <a:latin typeface="PT Sans"/>
                <a:ea typeface="PT Sans"/>
                <a:cs typeface="PT Sans"/>
                <a:sym typeface="PT Sans"/>
              </a:rPr>
              <a:t>Does the assessment provide students with specific feedback on their progress and next steps? </a:t>
            </a:r>
            <a:endParaRPr sz="2000">
              <a:latin typeface="PT Sans"/>
              <a:ea typeface="PT Sans"/>
              <a:cs typeface="PT Sans"/>
              <a:sym typeface="PT Sans"/>
            </a:endParaRPr>
          </a:p>
        </p:txBody>
      </p:sp>
      <p:sp>
        <p:nvSpPr>
          <p:cNvPr id="1322" name="Google Shape;1322;p180"/>
          <p:cNvSpPr/>
          <p:nvPr/>
        </p:nvSpPr>
        <p:spPr>
          <a:xfrm>
            <a:off x="6256950" y="3331025"/>
            <a:ext cx="2760900" cy="2280300"/>
          </a:xfrm>
          <a:prstGeom prst="roundRect">
            <a:avLst>
              <a:gd fmla="val 16667" name="adj"/>
            </a:avLst>
          </a:prstGeom>
          <a:solidFill>
            <a:srgbClr val="CAD8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latin typeface="PT Sans"/>
                <a:ea typeface="PT Sans"/>
                <a:cs typeface="PT Sans"/>
                <a:sym typeface="PT Sans"/>
              </a:rPr>
              <a:t>Reflect on these questions in relation to your own formative assessment process (or for the educators you support). </a:t>
            </a:r>
            <a:endParaRPr sz="2000">
              <a:latin typeface="PT Sans"/>
              <a:ea typeface="PT Sans"/>
              <a:cs typeface="PT Sans"/>
              <a:sym typeface="PT Sans"/>
            </a:endParaRPr>
          </a:p>
        </p:txBody>
      </p:sp>
      <p:pic>
        <p:nvPicPr>
          <p:cNvPr id="1323" name="Google Shape;1323;p180"/>
          <p:cNvPicPr preferRelativeResize="0"/>
          <p:nvPr/>
        </p:nvPicPr>
        <p:blipFill>
          <a:blip r:embed="rId3">
            <a:alphaModFix/>
          </a:blip>
          <a:stretch>
            <a:fillRect/>
          </a:stretch>
        </p:blipFill>
        <p:spPr>
          <a:xfrm>
            <a:off x="7082495" y="1892350"/>
            <a:ext cx="1237150" cy="1237150"/>
          </a:xfrm>
          <a:prstGeom prst="rect">
            <a:avLst/>
          </a:prstGeom>
          <a:noFill/>
          <a:ln>
            <a:noFill/>
          </a:ln>
        </p:spPr>
      </p:pic>
      <p:sp>
        <p:nvSpPr>
          <p:cNvPr id="1324" name="Google Shape;1324;p180"/>
          <p:cNvSpPr/>
          <p:nvPr/>
        </p:nvSpPr>
        <p:spPr>
          <a:xfrm>
            <a:off x="8227800" y="6374025"/>
            <a:ext cx="400500" cy="400500"/>
          </a:xfrm>
          <a:prstGeom prst="ellipse">
            <a:avLst/>
          </a:prstGeom>
          <a:solidFill>
            <a:srgbClr val="2B9650"/>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9" name="Shape 1329"/>
        <p:cNvGrpSpPr/>
        <p:nvPr/>
      </p:nvGrpSpPr>
      <p:grpSpPr>
        <a:xfrm>
          <a:off x="0" y="0"/>
          <a:ext cx="0" cy="0"/>
          <a:chOff x="0" y="0"/>
          <a:chExt cx="0" cy="0"/>
        </a:xfrm>
      </p:grpSpPr>
      <p:sp>
        <p:nvSpPr>
          <p:cNvPr id="1330" name="Google Shape;1330;p181"/>
          <p:cNvSpPr txBox="1"/>
          <p:nvPr>
            <p:ph type="title"/>
          </p:nvPr>
        </p:nvSpPr>
        <p:spPr>
          <a:xfrm>
            <a:off x="120000" y="212701"/>
            <a:ext cx="7886700" cy="132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PT Sans"/>
                <a:ea typeface="PT Sans"/>
                <a:cs typeface="PT Sans"/>
                <a:sym typeface="PT Sans"/>
              </a:rPr>
              <a:t>Connection to Student Thinking </a:t>
            </a:r>
            <a:endParaRPr>
              <a:latin typeface="PT Sans"/>
              <a:ea typeface="PT Sans"/>
              <a:cs typeface="PT Sans"/>
              <a:sym typeface="PT Sans"/>
            </a:endParaRPr>
          </a:p>
        </p:txBody>
      </p:sp>
      <p:grpSp>
        <p:nvGrpSpPr>
          <p:cNvPr id="1331" name="Google Shape;1331;p181"/>
          <p:cNvGrpSpPr/>
          <p:nvPr/>
        </p:nvGrpSpPr>
        <p:grpSpPr>
          <a:xfrm>
            <a:off x="4045801" y="1148476"/>
            <a:ext cx="4561050" cy="4561050"/>
            <a:chOff x="3775876" y="1337026"/>
            <a:chExt cx="4561050" cy="4561050"/>
          </a:xfrm>
        </p:grpSpPr>
        <p:pic>
          <p:nvPicPr>
            <p:cNvPr id="1332" name="Google Shape;1332;p181"/>
            <p:cNvPicPr preferRelativeResize="0"/>
            <p:nvPr/>
          </p:nvPicPr>
          <p:blipFill>
            <a:blip r:embed="rId3">
              <a:alphaModFix/>
            </a:blip>
            <a:stretch>
              <a:fillRect/>
            </a:stretch>
          </p:blipFill>
          <p:spPr>
            <a:xfrm>
              <a:off x="5116920" y="2682245"/>
              <a:ext cx="1878959" cy="1870606"/>
            </a:xfrm>
            <a:prstGeom prst="rect">
              <a:avLst/>
            </a:prstGeom>
            <a:noFill/>
            <a:ln>
              <a:noFill/>
            </a:ln>
          </p:spPr>
        </p:pic>
        <p:pic>
          <p:nvPicPr>
            <p:cNvPr id="1333" name="Google Shape;1333;p181"/>
            <p:cNvPicPr preferRelativeResize="0"/>
            <p:nvPr/>
          </p:nvPicPr>
          <p:blipFill>
            <a:blip r:embed="rId4">
              <a:alphaModFix amt="55000"/>
            </a:blip>
            <a:stretch>
              <a:fillRect/>
            </a:stretch>
          </p:blipFill>
          <p:spPr>
            <a:xfrm>
              <a:off x="3775876" y="1337026"/>
              <a:ext cx="4561050" cy="4561050"/>
            </a:xfrm>
            <a:prstGeom prst="rect">
              <a:avLst/>
            </a:prstGeom>
            <a:noFill/>
            <a:ln>
              <a:noFill/>
            </a:ln>
          </p:spPr>
        </p:pic>
      </p:grpSp>
      <p:pic>
        <p:nvPicPr>
          <p:cNvPr id="1334" name="Google Shape;1334;p181"/>
          <p:cNvPicPr preferRelativeResize="0"/>
          <p:nvPr/>
        </p:nvPicPr>
        <p:blipFill rotWithShape="1">
          <a:blip r:embed="rId5">
            <a:alphaModFix/>
          </a:blip>
          <a:srcRect b="0" l="40656" r="0" t="0"/>
          <a:stretch/>
        </p:blipFill>
        <p:spPr>
          <a:xfrm>
            <a:off x="967175" y="1901850"/>
            <a:ext cx="2915100" cy="3154333"/>
          </a:xfrm>
          <a:prstGeom prst="rect">
            <a:avLst/>
          </a:prstGeom>
          <a:noFill/>
          <a:ln cap="flat" cmpd="sng" w="76200">
            <a:solidFill>
              <a:schemeClr val="dk2"/>
            </a:solidFill>
            <a:prstDash val="solid"/>
            <a:round/>
            <a:headEnd len="sm" w="sm" type="none"/>
            <a:tailEnd len="sm" w="sm" type="none"/>
          </a:ln>
        </p:spPr>
      </p:pic>
      <p:sp>
        <p:nvSpPr>
          <p:cNvPr id="1335" name="Google Shape;1335;p181"/>
          <p:cNvSpPr txBox="1"/>
          <p:nvPr/>
        </p:nvSpPr>
        <p:spPr>
          <a:xfrm>
            <a:off x="436050" y="5419625"/>
            <a:ext cx="8271900" cy="49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500">
                <a:latin typeface="PT Sans"/>
                <a:ea typeface="PT Sans"/>
                <a:cs typeface="PT Sans"/>
                <a:sym typeface="PT Sans"/>
              </a:rPr>
              <a:t>Seeing and hearing student thinking is the best type of data to drive instruction! </a:t>
            </a:r>
            <a:endParaRPr sz="2500">
              <a:latin typeface="PT Sans"/>
              <a:ea typeface="PT Sans"/>
              <a:cs typeface="PT Sans"/>
              <a:sym typeface="PT Sans"/>
            </a:endParaRPr>
          </a:p>
        </p:txBody>
      </p:sp>
      <p:sp>
        <p:nvSpPr>
          <p:cNvPr id="1336" name="Google Shape;1336;p181"/>
          <p:cNvSpPr/>
          <p:nvPr/>
        </p:nvSpPr>
        <p:spPr>
          <a:xfrm>
            <a:off x="8206350" y="6344350"/>
            <a:ext cx="400500" cy="400500"/>
          </a:xfrm>
          <a:prstGeom prst="ellipse">
            <a:avLst/>
          </a:prstGeom>
          <a:solidFill>
            <a:srgbClr val="2B9650"/>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1" name="Shape 1341"/>
        <p:cNvGrpSpPr/>
        <p:nvPr/>
      </p:nvGrpSpPr>
      <p:grpSpPr>
        <a:xfrm>
          <a:off x="0" y="0"/>
          <a:ext cx="0" cy="0"/>
          <a:chOff x="0" y="0"/>
          <a:chExt cx="0" cy="0"/>
        </a:xfrm>
      </p:grpSpPr>
      <p:sp>
        <p:nvSpPr>
          <p:cNvPr id="1342" name="Google Shape;1342;p182"/>
          <p:cNvSpPr txBox="1"/>
          <p:nvPr>
            <p:ph type="title"/>
          </p:nvPr>
        </p:nvSpPr>
        <p:spPr>
          <a:xfrm>
            <a:off x="476250" y="365125"/>
            <a:ext cx="80379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4264"/>
              </a:buClr>
              <a:buSzPts val="4400"/>
              <a:buFont typeface="PT Sans"/>
              <a:buNone/>
            </a:pPr>
            <a:r>
              <a:rPr lang="en-US">
                <a:latin typeface="PT Sans"/>
                <a:ea typeface="PT Sans"/>
                <a:cs typeface="PT Sans"/>
                <a:sym typeface="PT Sans"/>
              </a:rPr>
              <a:t>Use of Data Concerns </a:t>
            </a:r>
            <a:endParaRPr>
              <a:latin typeface="PT Sans"/>
              <a:ea typeface="PT Sans"/>
              <a:cs typeface="PT Sans"/>
              <a:sym typeface="PT Sans"/>
            </a:endParaRPr>
          </a:p>
        </p:txBody>
      </p:sp>
      <p:graphicFrame>
        <p:nvGraphicFramePr>
          <p:cNvPr id="1343" name="Google Shape;1343;p182"/>
          <p:cNvGraphicFramePr/>
          <p:nvPr/>
        </p:nvGraphicFramePr>
        <p:xfrm>
          <a:off x="517265" y="1853179"/>
          <a:ext cx="3000000" cy="3000000"/>
        </p:xfrm>
        <a:graphic>
          <a:graphicData uri="http://schemas.openxmlformats.org/drawingml/2006/table">
            <a:tbl>
              <a:tblPr bandRow="1" firstRow="1">
                <a:noFill/>
                <a:tableStyleId>{9CADF6CC-5A29-46E5-A140-9CD6007A2855}</a:tableStyleId>
              </a:tblPr>
              <a:tblGrid>
                <a:gridCol w="1615550"/>
                <a:gridCol w="2098950"/>
                <a:gridCol w="2152725"/>
                <a:gridCol w="2407400"/>
              </a:tblGrid>
              <a:tr h="692025">
                <a:tc>
                  <a:txBody>
                    <a:bodyPr/>
                    <a:lstStyle/>
                    <a:p>
                      <a:pPr indent="0" lvl="0" marL="0" marR="0" rtl="0" algn="ctr">
                        <a:lnSpc>
                          <a:spcPct val="100000"/>
                        </a:lnSpc>
                        <a:spcBef>
                          <a:spcPts val="0"/>
                        </a:spcBef>
                        <a:spcAft>
                          <a:spcPts val="0"/>
                        </a:spcAft>
                        <a:buNone/>
                      </a:pPr>
                      <a:r>
                        <a:rPr lang="en-US" sz="2000" u="none" cap="none" strike="noStrike">
                          <a:latin typeface="PT Sans"/>
                          <a:ea typeface="PT Sans"/>
                          <a:cs typeface="PT Sans"/>
                          <a:sym typeface="PT Sans"/>
                        </a:rPr>
                        <a:t>Assessment Type</a:t>
                      </a:r>
                      <a:endParaRPr>
                        <a:latin typeface="PT Sans"/>
                        <a:ea typeface="PT Sans"/>
                        <a:cs typeface="PT Sans"/>
                        <a:sym typeface="PT Sans"/>
                      </a:endParaRPr>
                    </a:p>
                  </a:txBody>
                  <a:tcPr marT="45725" marB="45725" marR="91450" marL="91450" anchor="ctr"/>
                </a:tc>
                <a:tc>
                  <a:txBody>
                    <a:bodyPr/>
                    <a:lstStyle/>
                    <a:p>
                      <a:pPr indent="0" lvl="0" marL="0" marR="0" rtl="0" algn="ctr">
                        <a:lnSpc>
                          <a:spcPct val="100000"/>
                        </a:lnSpc>
                        <a:spcBef>
                          <a:spcPts val="0"/>
                        </a:spcBef>
                        <a:spcAft>
                          <a:spcPts val="0"/>
                        </a:spcAft>
                        <a:buNone/>
                      </a:pPr>
                      <a:r>
                        <a:rPr lang="en-US" sz="2000" u="none" cap="none" strike="noStrike">
                          <a:latin typeface="PT Sans"/>
                          <a:ea typeface="PT Sans"/>
                          <a:cs typeface="PT Sans"/>
                          <a:sym typeface="PT Sans"/>
                        </a:rPr>
                        <a:t>Summative</a:t>
                      </a:r>
                      <a:endParaRPr>
                        <a:latin typeface="PT Sans"/>
                        <a:ea typeface="PT Sans"/>
                        <a:cs typeface="PT Sans"/>
                        <a:sym typeface="PT Sans"/>
                      </a:endParaRPr>
                    </a:p>
                  </a:txBody>
                  <a:tcPr marT="45725" marB="45725" marR="91450" marL="91450" anchor="ctr"/>
                </a:tc>
                <a:tc>
                  <a:txBody>
                    <a:bodyPr/>
                    <a:lstStyle/>
                    <a:p>
                      <a:pPr indent="0" lvl="0" marL="0" marR="0" rtl="0" algn="ctr">
                        <a:lnSpc>
                          <a:spcPct val="100000"/>
                        </a:lnSpc>
                        <a:spcBef>
                          <a:spcPts val="0"/>
                        </a:spcBef>
                        <a:spcAft>
                          <a:spcPts val="0"/>
                        </a:spcAft>
                        <a:buNone/>
                      </a:pPr>
                      <a:r>
                        <a:rPr lang="en-US" sz="2000" u="none" cap="none" strike="noStrike">
                          <a:latin typeface="PT Sans"/>
                          <a:ea typeface="PT Sans"/>
                          <a:cs typeface="PT Sans"/>
                          <a:sym typeface="PT Sans"/>
                        </a:rPr>
                        <a:t>Interim</a:t>
                      </a:r>
                      <a:endParaRPr>
                        <a:latin typeface="PT Sans"/>
                        <a:ea typeface="PT Sans"/>
                        <a:cs typeface="PT Sans"/>
                        <a:sym typeface="PT Sans"/>
                      </a:endParaRPr>
                    </a:p>
                  </a:txBody>
                  <a:tcPr marT="45725" marB="45725" marR="91450" marL="91450" anchor="ctr"/>
                </a:tc>
                <a:tc>
                  <a:txBody>
                    <a:bodyPr/>
                    <a:lstStyle/>
                    <a:p>
                      <a:pPr indent="0" lvl="0" marL="0" marR="0" rtl="0" algn="ctr">
                        <a:lnSpc>
                          <a:spcPct val="100000"/>
                        </a:lnSpc>
                        <a:spcBef>
                          <a:spcPts val="0"/>
                        </a:spcBef>
                        <a:spcAft>
                          <a:spcPts val="0"/>
                        </a:spcAft>
                        <a:buNone/>
                      </a:pPr>
                      <a:r>
                        <a:rPr lang="en-US" sz="2000" u="none" cap="none" strike="noStrike">
                          <a:latin typeface="PT Sans"/>
                          <a:ea typeface="PT Sans"/>
                          <a:cs typeface="PT Sans"/>
                          <a:sym typeface="PT Sans"/>
                        </a:rPr>
                        <a:t>Formative Practices</a:t>
                      </a:r>
                      <a:endParaRPr>
                        <a:latin typeface="PT Sans"/>
                        <a:ea typeface="PT Sans"/>
                        <a:cs typeface="PT Sans"/>
                        <a:sym typeface="PT Sans"/>
                      </a:endParaRPr>
                    </a:p>
                  </a:txBody>
                  <a:tcPr marT="45725" marB="45725" marR="91450" marL="91450" anchor="ctr"/>
                </a:tc>
              </a:tr>
              <a:tr h="1365075">
                <a:tc>
                  <a:txBody>
                    <a:bodyPr/>
                    <a:lstStyle/>
                    <a:p>
                      <a:pPr indent="0" lvl="0" marL="0" marR="0" rtl="0" algn="l">
                        <a:lnSpc>
                          <a:spcPct val="100000"/>
                        </a:lnSpc>
                        <a:spcBef>
                          <a:spcPts val="0"/>
                        </a:spcBef>
                        <a:spcAft>
                          <a:spcPts val="0"/>
                        </a:spcAft>
                        <a:buNone/>
                      </a:pPr>
                      <a:r>
                        <a:rPr b="1" lang="en-US" sz="2000" u="none" cap="none" strike="noStrike">
                          <a:latin typeface="PT Sans"/>
                          <a:ea typeface="PT Sans"/>
                          <a:cs typeface="PT Sans"/>
                          <a:sym typeface="PT Sans"/>
                        </a:rPr>
                        <a:t>Common </a:t>
                      </a:r>
                      <a:r>
                        <a:rPr b="1" lang="en-US" sz="2000">
                          <a:latin typeface="PT Sans"/>
                          <a:ea typeface="PT Sans"/>
                          <a:cs typeface="PT Sans"/>
                          <a:sym typeface="PT Sans"/>
                        </a:rPr>
                        <a:t>Concern</a:t>
                      </a:r>
                      <a:endParaRPr b="1">
                        <a:latin typeface="PT Sans"/>
                        <a:ea typeface="PT Sans"/>
                        <a:cs typeface="PT Sans"/>
                        <a:sym typeface="PT Sans"/>
                      </a:endParaRPr>
                    </a:p>
                  </a:txBody>
                  <a:tcPr marT="45725" marB="45725" marR="91450" marL="91450"/>
                </a:tc>
                <a:tc>
                  <a:txBody>
                    <a:bodyPr/>
                    <a:lstStyle/>
                    <a:p>
                      <a:pPr indent="0" lvl="0" marL="0" marR="0" rtl="0" algn="l">
                        <a:lnSpc>
                          <a:spcPct val="100000"/>
                        </a:lnSpc>
                        <a:spcBef>
                          <a:spcPts val="0"/>
                        </a:spcBef>
                        <a:spcAft>
                          <a:spcPts val="0"/>
                        </a:spcAft>
                        <a:buNone/>
                      </a:pPr>
                      <a:r>
                        <a:rPr lang="en-US" sz="2000" u="none" cap="none" strike="noStrike">
                          <a:latin typeface="PT Sans"/>
                          <a:ea typeface="PT Sans"/>
                          <a:cs typeface="PT Sans"/>
                          <a:sym typeface="PT Sans"/>
                        </a:rPr>
                        <a:t>Data doesn’t come back soon enough to support students.</a:t>
                      </a:r>
                      <a:endParaRPr>
                        <a:latin typeface="PT Sans"/>
                        <a:ea typeface="PT Sans"/>
                        <a:cs typeface="PT Sans"/>
                        <a:sym typeface="PT Sans"/>
                      </a:endParaRPr>
                    </a:p>
                  </a:txBody>
                  <a:tcPr marT="45725" marB="45725" marR="91450" marL="91450"/>
                </a:tc>
                <a:tc>
                  <a:txBody>
                    <a:bodyPr/>
                    <a:lstStyle/>
                    <a:p>
                      <a:pPr indent="0" lvl="0" marL="0" marR="0" rtl="0" algn="l">
                        <a:lnSpc>
                          <a:spcPct val="100000"/>
                        </a:lnSpc>
                        <a:spcBef>
                          <a:spcPts val="0"/>
                        </a:spcBef>
                        <a:spcAft>
                          <a:spcPts val="0"/>
                        </a:spcAft>
                        <a:buNone/>
                      </a:pPr>
                      <a:r>
                        <a:rPr lang="en-US" sz="2000" u="none" cap="none" strike="noStrike">
                          <a:latin typeface="PT Sans"/>
                          <a:ea typeface="PT Sans"/>
                          <a:cs typeface="PT Sans"/>
                          <a:sym typeface="PT Sans"/>
                        </a:rPr>
                        <a:t>Data is not specific enough; should be at the standard level.</a:t>
                      </a:r>
                      <a:endParaRPr>
                        <a:latin typeface="PT Sans"/>
                        <a:ea typeface="PT Sans"/>
                        <a:cs typeface="PT Sans"/>
                        <a:sym typeface="PT Sans"/>
                      </a:endParaRPr>
                    </a:p>
                  </a:txBody>
                  <a:tcPr marT="45725" marB="45725" marR="91450" marL="91450"/>
                </a:tc>
                <a:tc>
                  <a:txBody>
                    <a:bodyPr/>
                    <a:lstStyle/>
                    <a:p>
                      <a:pPr indent="0" lvl="0" marL="0" marR="0" rtl="0" algn="l">
                        <a:lnSpc>
                          <a:spcPct val="100000"/>
                        </a:lnSpc>
                        <a:spcBef>
                          <a:spcPts val="0"/>
                        </a:spcBef>
                        <a:spcAft>
                          <a:spcPts val="0"/>
                        </a:spcAft>
                        <a:buNone/>
                      </a:pPr>
                      <a:r>
                        <a:rPr lang="en-US" sz="2000" u="none" cap="none" strike="noStrike">
                          <a:latin typeface="PT Sans"/>
                          <a:ea typeface="PT Sans"/>
                          <a:cs typeface="PT Sans"/>
                          <a:sym typeface="PT Sans"/>
                        </a:rPr>
                        <a:t>Data doesn’t come from this level.</a:t>
                      </a:r>
                      <a:endParaRPr>
                        <a:latin typeface="PT Sans"/>
                        <a:ea typeface="PT Sans"/>
                        <a:cs typeface="PT Sans"/>
                        <a:sym typeface="PT Sans"/>
                      </a:endParaRPr>
                    </a:p>
                  </a:txBody>
                  <a:tcPr marT="45725" marB="45725" marR="91450" marL="91450"/>
                </a:tc>
              </a:tr>
              <a:tr h="692025">
                <a:tc>
                  <a:txBody>
                    <a:bodyPr/>
                    <a:lstStyle/>
                    <a:p>
                      <a:pPr indent="0" lvl="0" marL="0" marR="0" rtl="0" algn="l">
                        <a:lnSpc>
                          <a:spcPct val="100000"/>
                        </a:lnSpc>
                        <a:spcBef>
                          <a:spcPts val="0"/>
                        </a:spcBef>
                        <a:spcAft>
                          <a:spcPts val="0"/>
                        </a:spcAft>
                        <a:buNone/>
                      </a:pPr>
                      <a:r>
                        <a:rPr b="1" lang="en-US" sz="2000" u="none" cap="none" strike="noStrike">
                          <a:latin typeface="PT Sans"/>
                          <a:ea typeface="PT Sans"/>
                          <a:cs typeface="PT Sans"/>
                          <a:sym typeface="PT Sans"/>
                        </a:rPr>
                        <a:t>Response</a:t>
                      </a:r>
                      <a:endParaRPr b="1" sz="2000" u="none" cap="none" strike="noStrike">
                        <a:latin typeface="PT Sans"/>
                        <a:ea typeface="PT Sans"/>
                        <a:cs typeface="PT Sans"/>
                        <a:sym typeface="PT Sans"/>
                      </a:endParaRPr>
                    </a:p>
                  </a:txBody>
                  <a:tcPr marT="45725" marB="45725" marR="91450" marL="91450"/>
                </a:tc>
                <a:tc>
                  <a:txBody>
                    <a:bodyPr/>
                    <a:lstStyle/>
                    <a:p>
                      <a:pPr indent="0" lvl="0" marL="0" marR="0" rtl="0" algn="l">
                        <a:lnSpc>
                          <a:spcPct val="100000"/>
                        </a:lnSpc>
                        <a:spcBef>
                          <a:spcPts val="0"/>
                        </a:spcBef>
                        <a:spcAft>
                          <a:spcPts val="0"/>
                        </a:spcAft>
                        <a:buNone/>
                      </a:pPr>
                      <a:r>
                        <a:rPr lang="en-US" sz="2000" u="none" cap="none" strike="noStrike">
                          <a:latin typeface="PT Sans"/>
                          <a:ea typeface="PT Sans"/>
                          <a:cs typeface="PT Sans"/>
                          <a:sym typeface="PT Sans"/>
                        </a:rPr>
                        <a:t>Data isn’t intended to support students</a:t>
                      </a:r>
                      <a:endParaRPr>
                        <a:latin typeface="PT Sans"/>
                        <a:ea typeface="PT Sans"/>
                        <a:cs typeface="PT Sans"/>
                        <a:sym typeface="PT Sans"/>
                      </a:endParaRPr>
                    </a:p>
                    <a:p>
                      <a:pPr indent="0" lvl="0" marL="0" marR="0" rtl="0" algn="l">
                        <a:lnSpc>
                          <a:spcPct val="100000"/>
                        </a:lnSpc>
                        <a:spcBef>
                          <a:spcPts val="0"/>
                        </a:spcBef>
                        <a:spcAft>
                          <a:spcPts val="0"/>
                        </a:spcAft>
                        <a:buNone/>
                      </a:pPr>
                      <a:r>
                        <a:t/>
                      </a:r>
                      <a:endParaRPr sz="2000" u="none" cap="none" strike="noStrike">
                        <a:latin typeface="PT Sans"/>
                        <a:ea typeface="PT Sans"/>
                        <a:cs typeface="PT Sans"/>
                        <a:sym typeface="PT Sans"/>
                      </a:endParaRPr>
                    </a:p>
                    <a:p>
                      <a:pPr indent="0" lvl="0" marL="0" marR="0" rtl="0" algn="l">
                        <a:lnSpc>
                          <a:spcPct val="100000"/>
                        </a:lnSpc>
                        <a:spcBef>
                          <a:spcPts val="0"/>
                        </a:spcBef>
                        <a:spcAft>
                          <a:spcPts val="0"/>
                        </a:spcAft>
                        <a:buNone/>
                      </a:pPr>
                      <a:r>
                        <a:t/>
                      </a:r>
                      <a:endParaRPr sz="2000" u="none" cap="none" strike="noStrike">
                        <a:latin typeface="PT Sans"/>
                        <a:ea typeface="PT Sans"/>
                        <a:cs typeface="PT Sans"/>
                        <a:sym typeface="PT Sans"/>
                      </a:endParaRPr>
                    </a:p>
                  </a:txBody>
                  <a:tcPr marT="45725" marB="45725" marR="91450" marL="91450"/>
                </a:tc>
                <a:tc>
                  <a:txBody>
                    <a:bodyPr/>
                    <a:lstStyle/>
                    <a:p>
                      <a:pPr indent="0" lvl="0" marL="0" marR="0" rtl="0" algn="l">
                        <a:lnSpc>
                          <a:spcPct val="100000"/>
                        </a:lnSpc>
                        <a:spcBef>
                          <a:spcPts val="0"/>
                        </a:spcBef>
                        <a:spcAft>
                          <a:spcPts val="0"/>
                        </a:spcAft>
                        <a:buNone/>
                      </a:pPr>
                      <a:r>
                        <a:rPr lang="en-US" sz="2000" u="none" cap="none" strike="noStrike">
                          <a:latin typeface="PT Sans"/>
                          <a:ea typeface="PT Sans"/>
                          <a:cs typeface="PT Sans"/>
                          <a:sym typeface="PT Sans"/>
                        </a:rPr>
                        <a:t>Standard</a:t>
                      </a:r>
                      <a:r>
                        <a:rPr lang="en-US" sz="2000">
                          <a:latin typeface="PT Sans"/>
                          <a:ea typeface="PT Sans"/>
                          <a:cs typeface="PT Sans"/>
                          <a:sym typeface="PT Sans"/>
                        </a:rPr>
                        <a:t>-</a:t>
                      </a:r>
                      <a:r>
                        <a:rPr lang="en-US" sz="2000" u="none" cap="none" strike="noStrike">
                          <a:latin typeface="PT Sans"/>
                          <a:ea typeface="PT Sans"/>
                          <a:cs typeface="PT Sans"/>
                          <a:sym typeface="PT Sans"/>
                        </a:rPr>
                        <a:t>level data doesn’t reflect best practices for literacy</a:t>
                      </a:r>
                      <a:endParaRPr>
                        <a:latin typeface="PT Sans"/>
                        <a:ea typeface="PT Sans"/>
                        <a:cs typeface="PT Sans"/>
                        <a:sym typeface="PT Sans"/>
                      </a:endParaRPr>
                    </a:p>
                  </a:txBody>
                  <a:tcPr marT="45725" marB="45725" marR="91450" marL="91450"/>
                </a:tc>
                <a:tc>
                  <a:txBody>
                    <a:bodyPr/>
                    <a:lstStyle/>
                    <a:p>
                      <a:pPr indent="0" lvl="0" marL="0" marR="0" rtl="0" algn="l">
                        <a:lnSpc>
                          <a:spcPct val="100000"/>
                        </a:lnSpc>
                        <a:spcBef>
                          <a:spcPts val="0"/>
                        </a:spcBef>
                        <a:spcAft>
                          <a:spcPts val="0"/>
                        </a:spcAft>
                        <a:buNone/>
                      </a:pPr>
                      <a:r>
                        <a:rPr lang="en-US" sz="2000" u="none" cap="none" strike="noStrike">
                          <a:latin typeface="PT Sans"/>
                          <a:ea typeface="PT Sans"/>
                          <a:cs typeface="PT Sans"/>
                          <a:sym typeface="PT Sans"/>
                        </a:rPr>
                        <a:t>This is the </a:t>
                      </a:r>
                      <a:r>
                        <a:rPr b="1" lang="en-US" sz="2000" u="none" cap="none" strike="noStrike">
                          <a:latin typeface="PT Sans"/>
                          <a:ea typeface="PT Sans"/>
                          <a:cs typeface="PT Sans"/>
                          <a:sym typeface="PT Sans"/>
                        </a:rPr>
                        <a:t>best</a:t>
                      </a:r>
                      <a:r>
                        <a:rPr lang="en-US" sz="2000" u="none" cap="none" strike="noStrike">
                          <a:latin typeface="PT Sans"/>
                          <a:ea typeface="PT Sans"/>
                          <a:cs typeface="PT Sans"/>
                          <a:sym typeface="PT Sans"/>
                        </a:rPr>
                        <a:t> data to use to inform teacher understanding and decisions about students</a:t>
                      </a:r>
                      <a:endParaRPr>
                        <a:latin typeface="PT Sans"/>
                        <a:ea typeface="PT Sans"/>
                        <a:cs typeface="PT Sans"/>
                        <a:sym typeface="PT Sans"/>
                      </a:endParaRPr>
                    </a:p>
                  </a:txBody>
                  <a:tcPr marT="45725" marB="45725" marR="91450" marL="91450"/>
                </a:tc>
              </a:tr>
            </a:tbl>
          </a:graphicData>
        </a:graphic>
      </p:graphicFrame>
      <p:sp>
        <p:nvSpPr>
          <p:cNvPr id="1344" name="Google Shape;1344;p182"/>
          <p:cNvSpPr/>
          <p:nvPr/>
        </p:nvSpPr>
        <p:spPr>
          <a:xfrm>
            <a:off x="2132825" y="3919300"/>
            <a:ext cx="6659100" cy="18927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latin typeface="PT Sans"/>
                <a:ea typeface="PT Sans"/>
                <a:cs typeface="PT Sans"/>
                <a:sym typeface="PT Sans"/>
              </a:rPr>
              <a:t>What would your response to these common concerns be? </a:t>
            </a:r>
            <a:endParaRPr sz="3000">
              <a:latin typeface="PT Sans"/>
              <a:ea typeface="PT Sans"/>
              <a:cs typeface="PT Sans"/>
              <a:sym typeface="PT Sans"/>
            </a:endParaRPr>
          </a:p>
        </p:txBody>
      </p:sp>
      <p:sp>
        <p:nvSpPr>
          <p:cNvPr id="1345" name="Google Shape;1345;p182"/>
          <p:cNvSpPr/>
          <p:nvPr/>
        </p:nvSpPr>
        <p:spPr>
          <a:xfrm>
            <a:off x="8113650" y="6379700"/>
            <a:ext cx="400500" cy="400500"/>
          </a:xfrm>
          <a:prstGeom prst="ellipse">
            <a:avLst/>
          </a:prstGeom>
          <a:solidFill>
            <a:srgbClr val="2B9650"/>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0" name="Shape 1350"/>
        <p:cNvGrpSpPr/>
        <p:nvPr/>
      </p:nvGrpSpPr>
      <p:grpSpPr>
        <a:xfrm>
          <a:off x="0" y="0"/>
          <a:ext cx="0" cy="0"/>
          <a:chOff x="0" y="0"/>
          <a:chExt cx="0" cy="0"/>
        </a:xfrm>
      </p:grpSpPr>
      <p:sp>
        <p:nvSpPr>
          <p:cNvPr id="1351" name="Google Shape;1351;p183"/>
          <p:cNvSpPr txBox="1"/>
          <p:nvPr>
            <p:ph type="title"/>
          </p:nvPr>
        </p:nvSpPr>
        <p:spPr>
          <a:xfrm>
            <a:off x="476250" y="365125"/>
            <a:ext cx="80379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4264"/>
              </a:buClr>
              <a:buSzPts val="4400"/>
              <a:buFont typeface="PT Sans"/>
              <a:buNone/>
            </a:pPr>
            <a:r>
              <a:rPr lang="en-US">
                <a:latin typeface="PT Sans"/>
                <a:ea typeface="PT Sans"/>
                <a:cs typeface="PT Sans"/>
                <a:sym typeface="PT Sans"/>
              </a:rPr>
              <a:t>Use of Data Concerns </a:t>
            </a:r>
            <a:endParaRPr>
              <a:latin typeface="PT Sans"/>
              <a:ea typeface="PT Sans"/>
              <a:cs typeface="PT Sans"/>
              <a:sym typeface="PT Sans"/>
            </a:endParaRPr>
          </a:p>
        </p:txBody>
      </p:sp>
      <p:sp>
        <p:nvSpPr>
          <p:cNvPr id="1352" name="Google Shape;1352;p183"/>
          <p:cNvSpPr txBox="1"/>
          <p:nvPr>
            <p:ph idx="12" type="sldNum"/>
          </p:nvPr>
        </p:nvSpPr>
        <p:spPr>
          <a:xfrm>
            <a:off x="7815262" y="6356351"/>
            <a:ext cx="700200" cy="3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US"/>
              <a:t>‹#›</a:t>
            </a:fld>
            <a:endParaRPr/>
          </a:p>
        </p:txBody>
      </p:sp>
      <p:sp>
        <p:nvSpPr>
          <p:cNvPr id="1353" name="Google Shape;1353;p183"/>
          <p:cNvSpPr/>
          <p:nvPr/>
        </p:nvSpPr>
        <p:spPr>
          <a:xfrm>
            <a:off x="8515350" y="6362025"/>
            <a:ext cx="400500" cy="400500"/>
          </a:xfrm>
          <a:prstGeom prst="ellipse">
            <a:avLst/>
          </a:prstGeom>
          <a:solidFill>
            <a:srgbClr val="2B9650"/>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354" name="Google Shape;1354;p183"/>
          <p:cNvGraphicFramePr/>
          <p:nvPr/>
        </p:nvGraphicFramePr>
        <p:xfrm>
          <a:off x="476240" y="1569917"/>
          <a:ext cx="3000000" cy="3000000"/>
        </p:xfrm>
        <a:graphic>
          <a:graphicData uri="http://schemas.openxmlformats.org/drawingml/2006/table">
            <a:tbl>
              <a:tblPr bandRow="1" firstRow="1">
                <a:noFill/>
                <a:tableStyleId>{9CADF6CC-5A29-46E5-A140-9CD6007A2855}</a:tableStyleId>
              </a:tblPr>
              <a:tblGrid>
                <a:gridCol w="1615550"/>
                <a:gridCol w="2098950"/>
                <a:gridCol w="2152725"/>
                <a:gridCol w="2407400"/>
              </a:tblGrid>
              <a:tr h="682475">
                <a:tc>
                  <a:txBody>
                    <a:bodyPr/>
                    <a:lstStyle/>
                    <a:p>
                      <a:pPr indent="0" lvl="0" marL="0" marR="0" rtl="0" algn="ctr">
                        <a:lnSpc>
                          <a:spcPct val="100000"/>
                        </a:lnSpc>
                        <a:spcBef>
                          <a:spcPts val="0"/>
                        </a:spcBef>
                        <a:spcAft>
                          <a:spcPts val="0"/>
                        </a:spcAft>
                        <a:buNone/>
                      </a:pPr>
                      <a:r>
                        <a:rPr lang="en-US" sz="2000" u="none" cap="none" strike="noStrike">
                          <a:latin typeface="PT Sans"/>
                          <a:ea typeface="PT Sans"/>
                          <a:cs typeface="PT Sans"/>
                          <a:sym typeface="PT Sans"/>
                        </a:rPr>
                        <a:t>Assessment Type</a:t>
                      </a:r>
                      <a:endParaRPr>
                        <a:latin typeface="PT Sans"/>
                        <a:ea typeface="PT Sans"/>
                        <a:cs typeface="PT Sans"/>
                        <a:sym typeface="PT Sans"/>
                      </a:endParaRPr>
                    </a:p>
                  </a:txBody>
                  <a:tcPr marT="45725" marB="45725" marR="91450" marL="91450" anchor="ctr"/>
                </a:tc>
                <a:tc>
                  <a:txBody>
                    <a:bodyPr/>
                    <a:lstStyle/>
                    <a:p>
                      <a:pPr indent="0" lvl="0" marL="0" marR="0" rtl="0" algn="ctr">
                        <a:lnSpc>
                          <a:spcPct val="100000"/>
                        </a:lnSpc>
                        <a:spcBef>
                          <a:spcPts val="0"/>
                        </a:spcBef>
                        <a:spcAft>
                          <a:spcPts val="0"/>
                        </a:spcAft>
                        <a:buNone/>
                      </a:pPr>
                      <a:r>
                        <a:rPr lang="en-US" sz="2000" u="none" cap="none" strike="noStrike">
                          <a:latin typeface="PT Sans"/>
                          <a:ea typeface="PT Sans"/>
                          <a:cs typeface="PT Sans"/>
                          <a:sym typeface="PT Sans"/>
                        </a:rPr>
                        <a:t>Summative</a:t>
                      </a:r>
                      <a:endParaRPr>
                        <a:latin typeface="PT Sans"/>
                        <a:ea typeface="PT Sans"/>
                        <a:cs typeface="PT Sans"/>
                        <a:sym typeface="PT Sans"/>
                      </a:endParaRPr>
                    </a:p>
                  </a:txBody>
                  <a:tcPr marT="45725" marB="45725" marR="91450" marL="91450" anchor="ctr"/>
                </a:tc>
                <a:tc>
                  <a:txBody>
                    <a:bodyPr/>
                    <a:lstStyle/>
                    <a:p>
                      <a:pPr indent="0" lvl="0" marL="0" marR="0" rtl="0" algn="ctr">
                        <a:lnSpc>
                          <a:spcPct val="100000"/>
                        </a:lnSpc>
                        <a:spcBef>
                          <a:spcPts val="0"/>
                        </a:spcBef>
                        <a:spcAft>
                          <a:spcPts val="0"/>
                        </a:spcAft>
                        <a:buNone/>
                      </a:pPr>
                      <a:r>
                        <a:rPr lang="en-US" sz="2000" u="none" cap="none" strike="noStrike">
                          <a:latin typeface="PT Sans"/>
                          <a:ea typeface="PT Sans"/>
                          <a:cs typeface="PT Sans"/>
                          <a:sym typeface="PT Sans"/>
                        </a:rPr>
                        <a:t>Interim</a:t>
                      </a:r>
                      <a:endParaRPr>
                        <a:latin typeface="PT Sans"/>
                        <a:ea typeface="PT Sans"/>
                        <a:cs typeface="PT Sans"/>
                        <a:sym typeface="PT Sans"/>
                      </a:endParaRPr>
                    </a:p>
                  </a:txBody>
                  <a:tcPr marT="45725" marB="45725" marR="91450" marL="91450" anchor="ctr"/>
                </a:tc>
                <a:tc>
                  <a:txBody>
                    <a:bodyPr/>
                    <a:lstStyle/>
                    <a:p>
                      <a:pPr indent="0" lvl="0" marL="0" marR="0" rtl="0" algn="ctr">
                        <a:lnSpc>
                          <a:spcPct val="100000"/>
                        </a:lnSpc>
                        <a:spcBef>
                          <a:spcPts val="0"/>
                        </a:spcBef>
                        <a:spcAft>
                          <a:spcPts val="0"/>
                        </a:spcAft>
                        <a:buNone/>
                      </a:pPr>
                      <a:r>
                        <a:rPr lang="en-US" sz="2000" u="none" cap="none" strike="noStrike">
                          <a:latin typeface="PT Sans"/>
                          <a:ea typeface="PT Sans"/>
                          <a:cs typeface="PT Sans"/>
                          <a:sym typeface="PT Sans"/>
                        </a:rPr>
                        <a:t>Formative Practices</a:t>
                      </a:r>
                      <a:endParaRPr>
                        <a:latin typeface="PT Sans"/>
                        <a:ea typeface="PT Sans"/>
                        <a:cs typeface="PT Sans"/>
                        <a:sym typeface="PT Sans"/>
                      </a:endParaRPr>
                    </a:p>
                  </a:txBody>
                  <a:tcPr marT="45725" marB="45725" marR="91450" marL="91450" anchor="ctr"/>
                </a:tc>
              </a:tr>
              <a:tr h="1275925">
                <a:tc>
                  <a:txBody>
                    <a:bodyPr/>
                    <a:lstStyle/>
                    <a:p>
                      <a:pPr indent="0" lvl="0" marL="0" marR="0" rtl="0" algn="l">
                        <a:lnSpc>
                          <a:spcPct val="100000"/>
                        </a:lnSpc>
                        <a:spcBef>
                          <a:spcPts val="0"/>
                        </a:spcBef>
                        <a:spcAft>
                          <a:spcPts val="0"/>
                        </a:spcAft>
                        <a:buNone/>
                      </a:pPr>
                      <a:r>
                        <a:rPr b="1" lang="en-US" sz="2000" u="none" cap="none" strike="noStrike">
                          <a:latin typeface="PT Sans"/>
                          <a:ea typeface="PT Sans"/>
                          <a:cs typeface="PT Sans"/>
                          <a:sym typeface="PT Sans"/>
                        </a:rPr>
                        <a:t>Common </a:t>
                      </a:r>
                      <a:r>
                        <a:rPr b="1" lang="en-US" sz="2000">
                          <a:latin typeface="PT Sans"/>
                          <a:ea typeface="PT Sans"/>
                          <a:cs typeface="PT Sans"/>
                          <a:sym typeface="PT Sans"/>
                        </a:rPr>
                        <a:t>Concern</a:t>
                      </a:r>
                      <a:endParaRPr b="1">
                        <a:latin typeface="PT Sans"/>
                        <a:ea typeface="PT Sans"/>
                        <a:cs typeface="PT Sans"/>
                        <a:sym typeface="PT Sans"/>
                      </a:endParaRPr>
                    </a:p>
                  </a:txBody>
                  <a:tcPr marT="45725" marB="45725" marR="91450" marL="91450"/>
                </a:tc>
                <a:tc>
                  <a:txBody>
                    <a:bodyPr/>
                    <a:lstStyle/>
                    <a:p>
                      <a:pPr indent="0" lvl="0" marL="0" marR="0" rtl="0" algn="l">
                        <a:lnSpc>
                          <a:spcPct val="100000"/>
                        </a:lnSpc>
                        <a:spcBef>
                          <a:spcPts val="0"/>
                        </a:spcBef>
                        <a:spcAft>
                          <a:spcPts val="0"/>
                        </a:spcAft>
                        <a:buNone/>
                      </a:pPr>
                      <a:r>
                        <a:rPr lang="en-US" sz="2000" u="none" cap="none" strike="noStrike">
                          <a:latin typeface="PT Sans"/>
                          <a:ea typeface="PT Sans"/>
                          <a:cs typeface="PT Sans"/>
                          <a:sym typeface="PT Sans"/>
                        </a:rPr>
                        <a:t>Data doesn’t come back soon enough to support students.</a:t>
                      </a:r>
                      <a:endParaRPr>
                        <a:latin typeface="PT Sans"/>
                        <a:ea typeface="PT Sans"/>
                        <a:cs typeface="PT Sans"/>
                        <a:sym typeface="PT Sans"/>
                      </a:endParaRPr>
                    </a:p>
                  </a:txBody>
                  <a:tcPr marT="45725" marB="45725" marR="91450" marL="91450"/>
                </a:tc>
                <a:tc>
                  <a:txBody>
                    <a:bodyPr/>
                    <a:lstStyle/>
                    <a:p>
                      <a:pPr indent="0" lvl="0" marL="0" marR="0" rtl="0" algn="l">
                        <a:lnSpc>
                          <a:spcPct val="100000"/>
                        </a:lnSpc>
                        <a:spcBef>
                          <a:spcPts val="0"/>
                        </a:spcBef>
                        <a:spcAft>
                          <a:spcPts val="0"/>
                        </a:spcAft>
                        <a:buNone/>
                      </a:pPr>
                      <a:r>
                        <a:rPr lang="en-US" sz="2000" u="none" cap="none" strike="noStrike">
                          <a:latin typeface="PT Sans"/>
                          <a:ea typeface="PT Sans"/>
                          <a:cs typeface="PT Sans"/>
                          <a:sym typeface="PT Sans"/>
                        </a:rPr>
                        <a:t>Data is not specific enough; should be at the standard level.</a:t>
                      </a:r>
                      <a:endParaRPr>
                        <a:latin typeface="PT Sans"/>
                        <a:ea typeface="PT Sans"/>
                        <a:cs typeface="PT Sans"/>
                        <a:sym typeface="PT Sans"/>
                      </a:endParaRPr>
                    </a:p>
                  </a:txBody>
                  <a:tcPr marT="45725" marB="45725" marR="91450" marL="91450"/>
                </a:tc>
                <a:tc>
                  <a:txBody>
                    <a:bodyPr/>
                    <a:lstStyle/>
                    <a:p>
                      <a:pPr indent="0" lvl="0" marL="0" marR="0" rtl="0" algn="l">
                        <a:lnSpc>
                          <a:spcPct val="100000"/>
                        </a:lnSpc>
                        <a:spcBef>
                          <a:spcPts val="0"/>
                        </a:spcBef>
                        <a:spcAft>
                          <a:spcPts val="0"/>
                        </a:spcAft>
                        <a:buNone/>
                      </a:pPr>
                      <a:r>
                        <a:rPr lang="en-US" sz="2000" u="none" cap="none" strike="noStrike">
                          <a:latin typeface="PT Sans"/>
                          <a:ea typeface="PT Sans"/>
                          <a:cs typeface="PT Sans"/>
                          <a:sym typeface="PT Sans"/>
                        </a:rPr>
                        <a:t>Data doesn’t </a:t>
                      </a:r>
                      <a:r>
                        <a:rPr lang="en-US" sz="2000">
                          <a:latin typeface="PT Sans"/>
                          <a:ea typeface="PT Sans"/>
                          <a:cs typeface="PT Sans"/>
                          <a:sym typeface="PT Sans"/>
                        </a:rPr>
                        <a:t>come</a:t>
                      </a:r>
                      <a:r>
                        <a:rPr lang="en-US" sz="2000" u="none" cap="none" strike="noStrike">
                          <a:latin typeface="PT Sans"/>
                          <a:ea typeface="PT Sans"/>
                          <a:cs typeface="PT Sans"/>
                          <a:sym typeface="PT Sans"/>
                        </a:rPr>
                        <a:t> from this level.</a:t>
                      </a:r>
                      <a:endParaRPr>
                        <a:latin typeface="PT Sans"/>
                        <a:ea typeface="PT Sans"/>
                        <a:cs typeface="PT Sans"/>
                        <a:sym typeface="PT Sans"/>
                      </a:endParaRPr>
                    </a:p>
                  </a:txBody>
                  <a:tcPr marT="45725" marB="45725" marR="91450" marL="91450"/>
                </a:tc>
              </a:tr>
              <a:tr h="2229150">
                <a:tc>
                  <a:txBody>
                    <a:bodyPr/>
                    <a:lstStyle/>
                    <a:p>
                      <a:pPr indent="0" lvl="0" marL="0" marR="0" rtl="0" algn="l">
                        <a:lnSpc>
                          <a:spcPct val="100000"/>
                        </a:lnSpc>
                        <a:spcBef>
                          <a:spcPts val="0"/>
                        </a:spcBef>
                        <a:spcAft>
                          <a:spcPts val="0"/>
                        </a:spcAft>
                        <a:buNone/>
                      </a:pPr>
                      <a:r>
                        <a:rPr b="1" lang="en-US" sz="2000" u="none" cap="none" strike="noStrike">
                          <a:latin typeface="PT Sans"/>
                          <a:ea typeface="PT Sans"/>
                          <a:cs typeface="PT Sans"/>
                          <a:sym typeface="PT Sans"/>
                        </a:rPr>
                        <a:t>Response</a:t>
                      </a:r>
                      <a:endParaRPr b="1" sz="2000" u="none" cap="none" strike="noStrike">
                        <a:latin typeface="PT Sans"/>
                        <a:ea typeface="PT Sans"/>
                        <a:cs typeface="PT Sans"/>
                        <a:sym typeface="PT Sans"/>
                      </a:endParaRPr>
                    </a:p>
                  </a:txBody>
                  <a:tcPr marT="45725" marB="45725" marR="91450" marL="91450"/>
                </a:tc>
                <a:tc>
                  <a:txBody>
                    <a:bodyPr/>
                    <a:lstStyle/>
                    <a:p>
                      <a:pPr indent="0" lvl="0" marL="0" marR="0" rtl="0" algn="l">
                        <a:lnSpc>
                          <a:spcPct val="100000"/>
                        </a:lnSpc>
                        <a:spcBef>
                          <a:spcPts val="0"/>
                        </a:spcBef>
                        <a:spcAft>
                          <a:spcPts val="0"/>
                        </a:spcAft>
                        <a:buNone/>
                      </a:pPr>
                      <a:r>
                        <a:rPr lang="en-US" sz="2000" u="none" cap="none" strike="noStrike">
                          <a:latin typeface="PT Sans"/>
                          <a:ea typeface="PT Sans"/>
                          <a:cs typeface="PT Sans"/>
                          <a:sym typeface="PT Sans"/>
                        </a:rPr>
                        <a:t>Data supports </a:t>
                      </a:r>
                      <a:r>
                        <a:rPr lang="en-US" sz="2000">
                          <a:latin typeface="PT Sans"/>
                          <a:ea typeface="PT Sans"/>
                          <a:cs typeface="PT Sans"/>
                          <a:sym typeface="PT Sans"/>
                        </a:rPr>
                        <a:t>comprehensive reflection on teaching to adjust in the future. </a:t>
                      </a:r>
                      <a:endParaRPr sz="2000" u="none" cap="none" strike="noStrike">
                        <a:latin typeface="PT Sans"/>
                        <a:ea typeface="PT Sans"/>
                        <a:cs typeface="PT Sans"/>
                        <a:sym typeface="PT Sans"/>
                      </a:endParaRPr>
                    </a:p>
                  </a:txBody>
                  <a:tcPr marT="45725" marB="45725" marR="91450" marL="91450"/>
                </a:tc>
                <a:tc>
                  <a:txBody>
                    <a:bodyPr/>
                    <a:lstStyle/>
                    <a:p>
                      <a:pPr indent="0" lvl="0" marL="0" marR="0" rtl="0" algn="l">
                        <a:lnSpc>
                          <a:spcPct val="100000"/>
                        </a:lnSpc>
                        <a:spcBef>
                          <a:spcPts val="0"/>
                        </a:spcBef>
                        <a:spcAft>
                          <a:spcPts val="0"/>
                        </a:spcAft>
                        <a:buNone/>
                      </a:pPr>
                      <a:r>
                        <a:rPr lang="en-US" sz="2000" u="none" cap="none" strike="noStrike">
                          <a:latin typeface="PT Sans"/>
                          <a:ea typeface="PT Sans"/>
                          <a:cs typeface="PT Sans"/>
                          <a:sym typeface="PT Sans"/>
                        </a:rPr>
                        <a:t>Standard</a:t>
                      </a:r>
                      <a:r>
                        <a:rPr lang="en-US" sz="2000">
                          <a:latin typeface="PT Sans"/>
                          <a:ea typeface="PT Sans"/>
                          <a:cs typeface="PT Sans"/>
                          <a:sym typeface="PT Sans"/>
                        </a:rPr>
                        <a:t>-</a:t>
                      </a:r>
                      <a:r>
                        <a:rPr lang="en-US" sz="2000" u="none" cap="none" strike="noStrike">
                          <a:latin typeface="PT Sans"/>
                          <a:ea typeface="PT Sans"/>
                          <a:cs typeface="PT Sans"/>
                          <a:sym typeface="PT Sans"/>
                        </a:rPr>
                        <a:t>level data doesn’t reflect best practices for literacy</a:t>
                      </a:r>
                      <a:r>
                        <a:rPr lang="en-US" sz="2000">
                          <a:latin typeface="PT Sans"/>
                          <a:ea typeface="PT Sans"/>
                          <a:cs typeface="PT Sans"/>
                          <a:sym typeface="PT Sans"/>
                        </a:rPr>
                        <a:t>.</a:t>
                      </a:r>
                      <a:endParaRPr>
                        <a:latin typeface="PT Sans"/>
                        <a:ea typeface="PT Sans"/>
                        <a:cs typeface="PT Sans"/>
                        <a:sym typeface="PT Sans"/>
                      </a:endParaRPr>
                    </a:p>
                  </a:txBody>
                  <a:tcPr marT="45725" marB="45725" marR="91450" marL="91450"/>
                </a:tc>
                <a:tc>
                  <a:txBody>
                    <a:bodyPr/>
                    <a:lstStyle/>
                    <a:p>
                      <a:pPr indent="0" lvl="0" marL="0" marR="0" rtl="0" algn="l">
                        <a:lnSpc>
                          <a:spcPct val="100000"/>
                        </a:lnSpc>
                        <a:spcBef>
                          <a:spcPts val="0"/>
                        </a:spcBef>
                        <a:spcAft>
                          <a:spcPts val="0"/>
                        </a:spcAft>
                        <a:buNone/>
                      </a:pPr>
                      <a:r>
                        <a:rPr lang="en-US" sz="2000" u="none" cap="none" strike="noStrike">
                          <a:latin typeface="PT Sans"/>
                          <a:ea typeface="PT Sans"/>
                          <a:cs typeface="PT Sans"/>
                          <a:sym typeface="PT Sans"/>
                        </a:rPr>
                        <a:t>This is the </a:t>
                      </a:r>
                      <a:r>
                        <a:rPr b="1" lang="en-US" sz="2000" u="none" cap="none" strike="noStrike">
                          <a:latin typeface="PT Sans"/>
                          <a:ea typeface="PT Sans"/>
                          <a:cs typeface="PT Sans"/>
                          <a:sym typeface="PT Sans"/>
                        </a:rPr>
                        <a:t>best</a:t>
                      </a:r>
                      <a:r>
                        <a:rPr lang="en-US" sz="2000" u="none" cap="none" strike="noStrike">
                          <a:latin typeface="PT Sans"/>
                          <a:ea typeface="PT Sans"/>
                          <a:cs typeface="PT Sans"/>
                          <a:sym typeface="PT Sans"/>
                        </a:rPr>
                        <a:t> data to use to inform teacher understanding and decisions about students</a:t>
                      </a:r>
                      <a:r>
                        <a:rPr lang="en-US" sz="2000">
                          <a:latin typeface="PT Sans"/>
                          <a:ea typeface="PT Sans"/>
                          <a:cs typeface="PT Sans"/>
                          <a:sym typeface="PT Sans"/>
                        </a:rPr>
                        <a:t>.</a:t>
                      </a:r>
                      <a:endParaRPr>
                        <a:latin typeface="PT Sans"/>
                        <a:ea typeface="PT Sans"/>
                        <a:cs typeface="PT Sans"/>
                        <a:sym typeface="PT Sans"/>
                      </a:endParaRPr>
                    </a:p>
                  </a:txBody>
                  <a:tcPr marT="45725" marB="45725" marR="91450" marL="91450"/>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9" name="Shape 1359"/>
        <p:cNvGrpSpPr/>
        <p:nvPr/>
      </p:nvGrpSpPr>
      <p:grpSpPr>
        <a:xfrm>
          <a:off x="0" y="0"/>
          <a:ext cx="0" cy="0"/>
          <a:chOff x="0" y="0"/>
          <a:chExt cx="0" cy="0"/>
        </a:xfrm>
      </p:grpSpPr>
      <p:sp>
        <p:nvSpPr>
          <p:cNvPr id="1360" name="Google Shape;1360;p184"/>
          <p:cNvSpPr txBox="1"/>
          <p:nvPr>
            <p:ph type="title"/>
          </p:nvPr>
        </p:nvSpPr>
        <p:spPr>
          <a:xfrm>
            <a:off x="211100" y="100000"/>
            <a:ext cx="80379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4264"/>
              </a:buClr>
              <a:buSzPts val="4400"/>
              <a:buFont typeface="PT Sans"/>
              <a:buNone/>
            </a:pPr>
            <a:r>
              <a:rPr lang="en-US">
                <a:latin typeface="PT Sans"/>
                <a:ea typeface="PT Sans"/>
                <a:cs typeface="PT Sans"/>
                <a:sym typeface="PT Sans"/>
              </a:rPr>
              <a:t>Other Assessment Concerns</a:t>
            </a:r>
            <a:endParaRPr>
              <a:latin typeface="PT Sans"/>
              <a:ea typeface="PT Sans"/>
              <a:cs typeface="PT Sans"/>
              <a:sym typeface="PT Sans"/>
            </a:endParaRPr>
          </a:p>
        </p:txBody>
      </p:sp>
      <p:sp>
        <p:nvSpPr>
          <p:cNvPr id="1361" name="Google Shape;1361;p184"/>
          <p:cNvSpPr txBox="1"/>
          <p:nvPr>
            <p:ph idx="12" type="sldNum"/>
          </p:nvPr>
        </p:nvSpPr>
        <p:spPr>
          <a:xfrm>
            <a:off x="7815262" y="6356351"/>
            <a:ext cx="700200" cy="3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US"/>
              <a:t>‹#›</a:t>
            </a:fld>
            <a:endParaRPr/>
          </a:p>
        </p:txBody>
      </p:sp>
      <p:sp>
        <p:nvSpPr>
          <p:cNvPr id="1362" name="Google Shape;1362;p184"/>
          <p:cNvSpPr/>
          <p:nvPr/>
        </p:nvSpPr>
        <p:spPr>
          <a:xfrm>
            <a:off x="8515350" y="6362025"/>
            <a:ext cx="400500" cy="400500"/>
          </a:xfrm>
          <a:prstGeom prst="ellipse">
            <a:avLst/>
          </a:prstGeom>
          <a:solidFill>
            <a:srgbClr val="2B9650"/>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184"/>
          <p:cNvSpPr txBox="1"/>
          <p:nvPr/>
        </p:nvSpPr>
        <p:spPr>
          <a:xfrm>
            <a:off x="412500" y="1113800"/>
            <a:ext cx="8037900" cy="5461500"/>
          </a:xfrm>
          <a:prstGeom prst="rect">
            <a:avLst/>
          </a:prstGeom>
          <a:noFill/>
          <a:ln>
            <a:noFill/>
          </a:ln>
        </p:spPr>
        <p:txBody>
          <a:bodyPr anchorCtr="0" anchor="t" bIns="91425" lIns="91425" spcFirstLastPara="1" rIns="91425" wrap="square" tIns="91425">
            <a:noAutofit/>
          </a:bodyPr>
          <a:lstStyle/>
          <a:p>
            <a:pPr indent="0" lvl="0" marL="0" rtl="0" algn="l">
              <a:spcBef>
                <a:spcPts val="440"/>
              </a:spcBef>
              <a:spcAft>
                <a:spcPts val="0"/>
              </a:spcAft>
              <a:buNone/>
            </a:pPr>
            <a:r>
              <a:rPr lang="en-US" sz="2000">
                <a:solidFill>
                  <a:srgbClr val="595959"/>
                </a:solidFill>
                <a:latin typeface="PT Sans"/>
                <a:ea typeface="PT Sans"/>
                <a:cs typeface="PT Sans"/>
                <a:sym typeface="PT Sans"/>
              </a:rPr>
              <a:t>Equity</a:t>
            </a:r>
            <a:endParaRPr sz="2000">
              <a:solidFill>
                <a:schemeClr val="accent2"/>
              </a:solidFill>
              <a:latin typeface="PT Sans"/>
              <a:ea typeface="PT Sans"/>
              <a:cs typeface="PT Sans"/>
              <a:sym typeface="PT Sans"/>
            </a:endParaRPr>
          </a:p>
          <a:p>
            <a:pPr indent="-355600" lvl="0" marL="457200" rtl="0" algn="l">
              <a:spcBef>
                <a:spcPts val="0"/>
              </a:spcBef>
              <a:spcAft>
                <a:spcPts val="0"/>
              </a:spcAft>
              <a:buSzPts val="2000"/>
              <a:buFont typeface="PT Sans"/>
              <a:buChar char="•"/>
            </a:pPr>
            <a:r>
              <a:rPr lang="en-US" sz="2000">
                <a:solidFill>
                  <a:schemeClr val="accent2"/>
                </a:solidFill>
                <a:latin typeface="PT Sans"/>
                <a:ea typeface="PT Sans"/>
                <a:cs typeface="PT Sans"/>
                <a:sym typeface="PT Sans"/>
              </a:rPr>
              <a:t>Some assessments (summative and interim in particular) may be subject to cultural bias(es) in that they test knowledge that is neither directly nor explicitly related to classroom instruction of skills or content</a:t>
            </a:r>
            <a:endParaRPr sz="2000">
              <a:solidFill>
                <a:schemeClr val="accent2"/>
              </a:solidFill>
              <a:latin typeface="PT Sans"/>
              <a:ea typeface="PT Sans"/>
              <a:cs typeface="PT Sans"/>
              <a:sym typeface="PT Sans"/>
            </a:endParaRPr>
          </a:p>
          <a:p>
            <a:pPr indent="-355600" lvl="1" marL="914400" rtl="0" algn="l">
              <a:spcBef>
                <a:spcPts val="0"/>
              </a:spcBef>
              <a:spcAft>
                <a:spcPts val="0"/>
              </a:spcAft>
              <a:buClr>
                <a:srgbClr val="595959"/>
              </a:buClr>
              <a:buSzPts val="2000"/>
              <a:buFont typeface="PT Sans"/>
              <a:buChar char="–"/>
            </a:pPr>
            <a:r>
              <a:rPr lang="en-US" sz="2000">
                <a:solidFill>
                  <a:schemeClr val="accent2"/>
                </a:solidFill>
                <a:latin typeface="PT Sans"/>
                <a:ea typeface="PT Sans"/>
                <a:cs typeface="PT Sans"/>
                <a:sym typeface="PT Sans"/>
              </a:rPr>
              <a:t>Race/Ethnicity</a:t>
            </a:r>
            <a:endParaRPr sz="2000">
              <a:solidFill>
                <a:schemeClr val="accent2"/>
              </a:solidFill>
              <a:latin typeface="PT Sans"/>
              <a:ea typeface="PT Sans"/>
              <a:cs typeface="PT Sans"/>
              <a:sym typeface="PT Sans"/>
            </a:endParaRPr>
          </a:p>
          <a:p>
            <a:pPr indent="-355600" lvl="1" marL="914400" rtl="0" algn="l">
              <a:spcBef>
                <a:spcPts val="0"/>
              </a:spcBef>
              <a:spcAft>
                <a:spcPts val="0"/>
              </a:spcAft>
              <a:buClr>
                <a:schemeClr val="accent2"/>
              </a:buClr>
              <a:buSzPts val="2000"/>
              <a:buFont typeface="PT Sans"/>
              <a:buChar char="–"/>
            </a:pPr>
            <a:r>
              <a:rPr lang="en-US" sz="2000">
                <a:solidFill>
                  <a:schemeClr val="accent2"/>
                </a:solidFill>
                <a:latin typeface="PT Sans"/>
                <a:ea typeface="PT Sans"/>
                <a:cs typeface="PT Sans"/>
                <a:sym typeface="PT Sans"/>
              </a:rPr>
              <a:t>Socioeconomic status and lived experiences</a:t>
            </a:r>
            <a:endParaRPr sz="2000">
              <a:solidFill>
                <a:schemeClr val="accent2"/>
              </a:solidFill>
              <a:latin typeface="PT Sans"/>
              <a:ea typeface="PT Sans"/>
              <a:cs typeface="PT Sans"/>
              <a:sym typeface="PT Sans"/>
            </a:endParaRPr>
          </a:p>
          <a:p>
            <a:pPr indent="-355600" lvl="1" marL="914400" rtl="0" algn="l">
              <a:spcBef>
                <a:spcPts val="0"/>
              </a:spcBef>
              <a:spcAft>
                <a:spcPts val="0"/>
              </a:spcAft>
              <a:buClr>
                <a:schemeClr val="accent2"/>
              </a:buClr>
              <a:buSzPts val="2000"/>
              <a:buFont typeface="PT Sans"/>
              <a:buChar char="–"/>
            </a:pPr>
            <a:r>
              <a:rPr lang="en-US" sz="2000">
                <a:solidFill>
                  <a:schemeClr val="accent2"/>
                </a:solidFill>
                <a:latin typeface="PT Sans"/>
                <a:ea typeface="PT Sans"/>
                <a:cs typeface="PT Sans"/>
                <a:sym typeface="PT Sans"/>
              </a:rPr>
              <a:t>Literacy</a:t>
            </a:r>
            <a:endParaRPr sz="2000">
              <a:solidFill>
                <a:schemeClr val="accent2"/>
              </a:solidFill>
              <a:latin typeface="PT Sans"/>
              <a:ea typeface="PT Sans"/>
              <a:cs typeface="PT Sans"/>
              <a:sym typeface="PT Sans"/>
            </a:endParaRPr>
          </a:p>
          <a:p>
            <a:pPr indent="0" lvl="0" marL="0" rtl="0" algn="l">
              <a:spcBef>
                <a:spcPts val="0"/>
              </a:spcBef>
              <a:spcAft>
                <a:spcPts val="0"/>
              </a:spcAft>
              <a:buNone/>
            </a:pPr>
            <a:r>
              <a:t/>
            </a:r>
            <a:endParaRPr sz="2000">
              <a:solidFill>
                <a:schemeClr val="accent2"/>
              </a:solidFill>
              <a:latin typeface="PT Sans"/>
              <a:ea typeface="PT Sans"/>
              <a:cs typeface="PT Sans"/>
              <a:sym typeface="PT Sans"/>
            </a:endParaRPr>
          </a:p>
          <a:p>
            <a:pPr indent="0" lvl="0" marL="0" rtl="0" algn="l">
              <a:spcBef>
                <a:spcPts val="0"/>
              </a:spcBef>
              <a:spcAft>
                <a:spcPts val="0"/>
              </a:spcAft>
              <a:buNone/>
            </a:pPr>
            <a:r>
              <a:rPr lang="en-US" sz="2000">
                <a:solidFill>
                  <a:srgbClr val="595959"/>
                </a:solidFill>
                <a:latin typeface="PT Sans"/>
                <a:ea typeface="PT Sans"/>
                <a:cs typeface="PT Sans"/>
                <a:sym typeface="PT Sans"/>
              </a:rPr>
              <a:t>Instructional Time</a:t>
            </a:r>
            <a:endParaRPr sz="2000">
              <a:solidFill>
                <a:schemeClr val="accent2"/>
              </a:solidFill>
              <a:latin typeface="PT Sans"/>
              <a:ea typeface="PT Sans"/>
              <a:cs typeface="PT Sans"/>
              <a:sym typeface="PT Sans"/>
            </a:endParaRPr>
          </a:p>
          <a:p>
            <a:pPr indent="-355600" lvl="0" marL="457200" rtl="0" algn="l">
              <a:spcBef>
                <a:spcPts val="0"/>
              </a:spcBef>
              <a:spcAft>
                <a:spcPts val="0"/>
              </a:spcAft>
              <a:buSzPts val="2000"/>
              <a:buFont typeface="PT Sans"/>
              <a:buChar char="•"/>
            </a:pPr>
            <a:r>
              <a:rPr lang="en-US" sz="2000">
                <a:solidFill>
                  <a:schemeClr val="accent2"/>
                </a:solidFill>
                <a:latin typeface="PT Sans"/>
                <a:ea typeface="PT Sans"/>
                <a:cs typeface="PT Sans"/>
                <a:sym typeface="PT Sans"/>
              </a:rPr>
              <a:t>While tests are valuable, each test takes time and resources that could be used for other activities in the school day.</a:t>
            </a:r>
            <a:endParaRPr sz="2000">
              <a:solidFill>
                <a:schemeClr val="accent2"/>
              </a:solidFill>
              <a:latin typeface="PT Sans"/>
              <a:ea typeface="PT Sans"/>
              <a:cs typeface="PT Sans"/>
              <a:sym typeface="PT Sans"/>
            </a:endParaRPr>
          </a:p>
          <a:p>
            <a:pPr indent="0" lvl="0" marL="0" rtl="0" algn="l">
              <a:spcBef>
                <a:spcPts val="1000"/>
              </a:spcBef>
              <a:spcAft>
                <a:spcPts val="0"/>
              </a:spcAft>
              <a:buNone/>
            </a:pPr>
            <a:r>
              <a:rPr lang="en-US" sz="2000">
                <a:solidFill>
                  <a:srgbClr val="595959"/>
                </a:solidFill>
                <a:latin typeface="PT Sans"/>
                <a:ea typeface="PT Sans"/>
                <a:cs typeface="PT Sans"/>
                <a:sym typeface="PT Sans"/>
              </a:rPr>
              <a:t>Formative assessment addresses these concerns by ensuring that each assessment is used for an important instructional purpose  and leads to actions intended to improve student learning. </a:t>
            </a:r>
            <a:endParaRPr sz="2000">
              <a:solidFill>
                <a:schemeClr val="accent2"/>
              </a:solidFill>
              <a:latin typeface="PT Sans"/>
              <a:ea typeface="PT Sans"/>
              <a:cs typeface="PT Sans"/>
              <a:sym typeface="PT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8" name="Shape 1368"/>
        <p:cNvGrpSpPr/>
        <p:nvPr/>
      </p:nvGrpSpPr>
      <p:grpSpPr>
        <a:xfrm>
          <a:off x="0" y="0"/>
          <a:ext cx="0" cy="0"/>
          <a:chOff x="0" y="0"/>
          <a:chExt cx="0" cy="0"/>
        </a:xfrm>
      </p:grpSpPr>
      <p:sp>
        <p:nvSpPr>
          <p:cNvPr id="1369" name="Google Shape;1369;p185"/>
          <p:cNvSpPr txBox="1"/>
          <p:nvPr>
            <p:ph type="title"/>
          </p:nvPr>
        </p:nvSpPr>
        <p:spPr>
          <a:xfrm>
            <a:off x="477450" y="-88175"/>
            <a:ext cx="80379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4264"/>
              </a:buClr>
              <a:buSzPts val="4400"/>
              <a:buFont typeface="PT Sans"/>
              <a:buNone/>
            </a:pPr>
            <a:r>
              <a:rPr lang="en-US">
                <a:latin typeface="PT Sans"/>
                <a:ea typeface="PT Sans"/>
                <a:cs typeface="PT Sans"/>
                <a:sym typeface="PT Sans"/>
              </a:rPr>
              <a:t>Using Formative Data to Inform Instruction</a:t>
            </a:r>
            <a:r>
              <a:rPr lang="en-US">
                <a:latin typeface="PT Sans"/>
                <a:ea typeface="PT Sans"/>
                <a:cs typeface="PT Sans"/>
                <a:sym typeface="PT Sans"/>
              </a:rPr>
              <a:t> </a:t>
            </a:r>
            <a:endParaRPr>
              <a:latin typeface="PT Sans"/>
              <a:ea typeface="PT Sans"/>
              <a:cs typeface="PT Sans"/>
              <a:sym typeface="PT Sans"/>
            </a:endParaRPr>
          </a:p>
        </p:txBody>
      </p:sp>
      <p:sp>
        <p:nvSpPr>
          <p:cNvPr id="1370" name="Google Shape;1370;p185"/>
          <p:cNvSpPr txBox="1"/>
          <p:nvPr>
            <p:ph idx="12" type="sldNum"/>
          </p:nvPr>
        </p:nvSpPr>
        <p:spPr>
          <a:xfrm>
            <a:off x="7815262" y="6356351"/>
            <a:ext cx="700200" cy="3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US"/>
              <a:t>‹#›</a:t>
            </a:fld>
            <a:endParaRPr/>
          </a:p>
        </p:txBody>
      </p:sp>
      <p:sp>
        <p:nvSpPr>
          <p:cNvPr id="1371" name="Google Shape;1371;p185"/>
          <p:cNvSpPr/>
          <p:nvPr/>
        </p:nvSpPr>
        <p:spPr>
          <a:xfrm>
            <a:off x="8515350" y="6362025"/>
            <a:ext cx="400500" cy="400500"/>
          </a:xfrm>
          <a:prstGeom prst="ellipse">
            <a:avLst/>
          </a:prstGeom>
          <a:solidFill>
            <a:srgbClr val="2B9650"/>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185"/>
          <p:cNvSpPr txBox="1"/>
          <p:nvPr/>
        </p:nvSpPr>
        <p:spPr>
          <a:xfrm>
            <a:off x="477450" y="1096125"/>
            <a:ext cx="8515500" cy="5850300"/>
          </a:xfrm>
          <a:prstGeom prst="rect">
            <a:avLst/>
          </a:prstGeom>
          <a:noFill/>
          <a:ln>
            <a:noFill/>
          </a:ln>
        </p:spPr>
        <p:txBody>
          <a:bodyPr anchorCtr="0" anchor="t" bIns="91425" lIns="91425" spcFirstLastPara="1" rIns="91425" wrap="square" tIns="91425">
            <a:noAutofit/>
          </a:bodyPr>
          <a:lstStyle/>
          <a:p>
            <a:pPr indent="0" lvl="0" marL="0" rtl="0" algn="l">
              <a:spcBef>
                <a:spcPts val="440"/>
              </a:spcBef>
              <a:spcAft>
                <a:spcPts val="0"/>
              </a:spcAft>
              <a:buNone/>
            </a:pPr>
            <a:r>
              <a:rPr lang="en-US" sz="2000">
                <a:solidFill>
                  <a:srgbClr val="595959"/>
                </a:solidFill>
                <a:latin typeface="PT Sans"/>
                <a:ea typeface="PT Sans"/>
                <a:cs typeface="PT Sans"/>
                <a:sym typeface="PT Sans"/>
              </a:rPr>
              <a:t>Analysis of Student Work</a:t>
            </a:r>
            <a:endParaRPr sz="2000">
              <a:solidFill>
                <a:schemeClr val="accent2"/>
              </a:solidFill>
              <a:latin typeface="PT Sans"/>
              <a:ea typeface="PT Sans"/>
              <a:cs typeface="PT Sans"/>
              <a:sym typeface="PT Sans"/>
            </a:endParaRPr>
          </a:p>
          <a:p>
            <a:pPr indent="-355600" lvl="0" marL="457200" rtl="0" algn="l">
              <a:spcBef>
                <a:spcPts val="0"/>
              </a:spcBef>
              <a:spcAft>
                <a:spcPts val="0"/>
              </a:spcAft>
              <a:buSzPts val="2000"/>
              <a:buFont typeface="PT Sans"/>
              <a:buChar char="•"/>
            </a:pPr>
            <a:r>
              <a:rPr lang="en-US" sz="2000">
                <a:solidFill>
                  <a:schemeClr val="accent2"/>
                </a:solidFill>
                <a:latin typeface="PT Sans"/>
                <a:ea typeface="PT Sans"/>
                <a:cs typeface="PT Sans"/>
                <a:sym typeface="PT Sans"/>
              </a:rPr>
              <a:t>S</a:t>
            </a:r>
            <a:r>
              <a:rPr lang="en-US" sz="2000">
                <a:solidFill>
                  <a:schemeClr val="accent2"/>
                </a:solidFill>
                <a:latin typeface="PT Sans"/>
                <a:ea typeface="PT Sans"/>
                <a:cs typeface="PT Sans"/>
                <a:sym typeface="PT Sans"/>
              </a:rPr>
              <a:t>tudent homework, assessments, and class notes provide info on:</a:t>
            </a:r>
            <a:endParaRPr sz="2000">
              <a:solidFill>
                <a:schemeClr val="accent2"/>
              </a:solidFill>
              <a:latin typeface="PT Sans"/>
              <a:ea typeface="PT Sans"/>
              <a:cs typeface="PT Sans"/>
              <a:sym typeface="PT Sans"/>
            </a:endParaRPr>
          </a:p>
          <a:p>
            <a:pPr indent="-355600" lvl="1" marL="914400" rtl="0" algn="l">
              <a:spcBef>
                <a:spcPts val="0"/>
              </a:spcBef>
              <a:spcAft>
                <a:spcPts val="0"/>
              </a:spcAft>
              <a:buClr>
                <a:srgbClr val="595959"/>
              </a:buClr>
              <a:buSzPts val="2000"/>
              <a:buFont typeface="PT Sans"/>
              <a:buChar char="–"/>
            </a:pPr>
            <a:r>
              <a:rPr lang="en-US" sz="2000">
                <a:solidFill>
                  <a:schemeClr val="accent2"/>
                </a:solidFill>
                <a:latin typeface="PT Sans"/>
                <a:ea typeface="PT Sans"/>
                <a:cs typeface="PT Sans"/>
                <a:sym typeface="PT Sans"/>
              </a:rPr>
              <a:t>Student's current knowledge, attitudes, and skills about subject matter</a:t>
            </a:r>
            <a:endParaRPr sz="2000">
              <a:solidFill>
                <a:schemeClr val="accent2"/>
              </a:solidFill>
              <a:latin typeface="PT Sans"/>
              <a:ea typeface="PT Sans"/>
              <a:cs typeface="PT Sans"/>
              <a:sym typeface="PT Sans"/>
            </a:endParaRPr>
          </a:p>
          <a:p>
            <a:pPr indent="-355600" lvl="1" marL="914400" rtl="0" algn="l">
              <a:spcBef>
                <a:spcPts val="0"/>
              </a:spcBef>
              <a:spcAft>
                <a:spcPts val="0"/>
              </a:spcAft>
              <a:buClr>
                <a:srgbClr val="595959"/>
              </a:buClr>
              <a:buSzPts val="2000"/>
              <a:buFont typeface="PT Sans"/>
              <a:buChar char="–"/>
            </a:pPr>
            <a:r>
              <a:rPr lang="en-US" sz="2000">
                <a:solidFill>
                  <a:schemeClr val="accent2"/>
                </a:solidFill>
                <a:latin typeface="PT Sans"/>
                <a:ea typeface="PT Sans"/>
                <a:cs typeface="PT Sans"/>
                <a:sym typeface="PT Sans"/>
              </a:rPr>
              <a:t>Strengths, weaknesses, and learning styles</a:t>
            </a:r>
            <a:endParaRPr sz="2000">
              <a:solidFill>
                <a:schemeClr val="accent2"/>
              </a:solidFill>
              <a:latin typeface="PT Sans"/>
              <a:ea typeface="PT Sans"/>
              <a:cs typeface="PT Sans"/>
              <a:sym typeface="PT Sans"/>
            </a:endParaRPr>
          </a:p>
          <a:p>
            <a:pPr indent="-355600" lvl="1" marL="914400" rtl="0" algn="l">
              <a:spcBef>
                <a:spcPts val="0"/>
              </a:spcBef>
              <a:spcAft>
                <a:spcPts val="0"/>
              </a:spcAft>
              <a:buClr>
                <a:srgbClr val="595959"/>
              </a:buClr>
              <a:buSzPts val="2000"/>
              <a:buFont typeface="PT Sans"/>
              <a:buChar char="–"/>
            </a:pPr>
            <a:r>
              <a:rPr lang="en-US" sz="2000">
                <a:solidFill>
                  <a:schemeClr val="accent2"/>
                </a:solidFill>
                <a:latin typeface="PT Sans"/>
                <a:ea typeface="PT Sans"/>
                <a:cs typeface="PT Sans"/>
                <a:sym typeface="PT Sans"/>
              </a:rPr>
              <a:t>Need for further, or special, assistance</a:t>
            </a:r>
            <a:endParaRPr sz="2000">
              <a:solidFill>
                <a:schemeClr val="accent2"/>
              </a:solidFill>
              <a:latin typeface="PT Sans"/>
              <a:ea typeface="PT Sans"/>
              <a:cs typeface="PT Sans"/>
              <a:sym typeface="PT Sans"/>
            </a:endParaRPr>
          </a:p>
          <a:p>
            <a:pPr indent="0" lvl="0" marL="0" rtl="0" algn="l">
              <a:spcBef>
                <a:spcPts val="1000"/>
              </a:spcBef>
              <a:spcAft>
                <a:spcPts val="0"/>
              </a:spcAft>
              <a:buNone/>
            </a:pPr>
            <a:r>
              <a:rPr lang="en-US" sz="2000">
                <a:solidFill>
                  <a:srgbClr val="595959"/>
                </a:solidFill>
                <a:latin typeface="PT Sans"/>
                <a:ea typeface="PT Sans"/>
                <a:cs typeface="PT Sans"/>
                <a:sym typeface="PT Sans"/>
              </a:rPr>
              <a:t>Analysis of Student Discussion</a:t>
            </a:r>
            <a:endParaRPr sz="2000">
              <a:solidFill>
                <a:schemeClr val="accent2"/>
              </a:solidFill>
              <a:latin typeface="PT Sans"/>
              <a:ea typeface="PT Sans"/>
              <a:cs typeface="PT Sans"/>
              <a:sym typeface="PT Sans"/>
            </a:endParaRPr>
          </a:p>
          <a:p>
            <a:pPr indent="-355600" lvl="0" marL="457200" rtl="0" algn="l">
              <a:spcBef>
                <a:spcPts val="0"/>
              </a:spcBef>
              <a:spcAft>
                <a:spcPts val="0"/>
              </a:spcAft>
              <a:buSzPts val="2000"/>
              <a:buFont typeface="PT Sans"/>
              <a:buChar char="•"/>
            </a:pPr>
            <a:r>
              <a:rPr lang="en-US" sz="2000">
                <a:solidFill>
                  <a:schemeClr val="accent2"/>
                </a:solidFill>
                <a:latin typeface="PT Sans"/>
                <a:ea typeface="PT Sans"/>
                <a:cs typeface="PT Sans"/>
                <a:sym typeface="PT Sans"/>
              </a:rPr>
              <a:t>Teachers move around the classroom and listen to various discussions, gaining insight into an individual’s levels of understanding.</a:t>
            </a:r>
            <a:endParaRPr sz="2000">
              <a:solidFill>
                <a:schemeClr val="accent2"/>
              </a:solidFill>
              <a:latin typeface="PT Sans"/>
              <a:ea typeface="PT Sans"/>
              <a:cs typeface="PT Sans"/>
              <a:sym typeface="PT Sans"/>
            </a:endParaRPr>
          </a:p>
          <a:p>
            <a:pPr indent="-355600" lvl="0" marL="457200" rtl="0" algn="l">
              <a:spcBef>
                <a:spcPts val="1000"/>
              </a:spcBef>
              <a:spcAft>
                <a:spcPts val="0"/>
              </a:spcAft>
              <a:buSzPts val="2000"/>
              <a:buFont typeface="PT Sans"/>
              <a:buChar char="•"/>
            </a:pPr>
            <a:r>
              <a:rPr lang="en-US" sz="2000">
                <a:solidFill>
                  <a:schemeClr val="accent2"/>
                </a:solidFill>
                <a:latin typeface="PT Sans"/>
                <a:ea typeface="PT Sans"/>
                <a:cs typeface="PT Sans"/>
                <a:sym typeface="PT Sans"/>
              </a:rPr>
              <a:t>Based on student discussion, teachers can remediate whole class or small group, can address common mistakes or misconceptions, or can highlight exemplar models.</a:t>
            </a:r>
            <a:endParaRPr sz="2000">
              <a:solidFill>
                <a:schemeClr val="accent2"/>
              </a:solidFill>
              <a:latin typeface="PT Sans"/>
              <a:ea typeface="PT Sans"/>
              <a:cs typeface="PT Sans"/>
              <a:sym typeface="PT Sans"/>
            </a:endParaRPr>
          </a:p>
          <a:p>
            <a:pPr indent="0" lvl="0" marL="0" rtl="0" algn="l">
              <a:spcBef>
                <a:spcPts val="1000"/>
              </a:spcBef>
              <a:spcAft>
                <a:spcPts val="0"/>
              </a:spcAft>
              <a:buNone/>
            </a:pPr>
            <a:r>
              <a:rPr lang="en-US" sz="2000">
                <a:solidFill>
                  <a:srgbClr val="595959"/>
                </a:solidFill>
                <a:latin typeface="PT Sans"/>
                <a:ea typeface="PT Sans"/>
                <a:cs typeface="PT Sans"/>
                <a:sym typeface="PT Sans"/>
              </a:rPr>
              <a:t>Admit/Exit Tickets/Summaries</a:t>
            </a:r>
            <a:endParaRPr sz="2000">
              <a:solidFill>
                <a:srgbClr val="595959"/>
              </a:solidFill>
              <a:latin typeface="PT Sans"/>
              <a:ea typeface="PT Sans"/>
              <a:cs typeface="PT Sans"/>
              <a:sym typeface="PT Sans"/>
            </a:endParaRPr>
          </a:p>
          <a:p>
            <a:pPr indent="-355600" lvl="0" marL="457200" rtl="0" algn="l">
              <a:spcBef>
                <a:spcPts val="0"/>
              </a:spcBef>
              <a:spcAft>
                <a:spcPts val="0"/>
              </a:spcAft>
              <a:buSzPts val="2000"/>
              <a:buFont typeface="PT Sans"/>
              <a:buChar char="•"/>
            </a:pPr>
            <a:r>
              <a:rPr lang="en-US" sz="2000">
                <a:solidFill>
                  <a:schemeClr val="accent2"/>
                </a:solidFill>
                <a:latin typeface="PT Sans"/>
                <a:ea typeface="PT Sans"/>
                <a:cs typeface="PT Sans"/>
                <a:sym typeface="PT Sans"/>
              </a:rPr>
              <a:t>Teachers review responses, gaining insight on which students have fully learned the concept, and those that are still struggling. </a:t>
            </a:r>
            <a:endParaRPr sz="2000">
              <a:solidFill>
                <a:schemeClr val="accent2"/>
              </a:solidFill>
              <a:latin typeface="PT Sans"/>
              <a:ea typeface="PT Sans"/>
              <a:cs typeface="PT Sans"/>
              <a:sym typeface="PT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7" name="Shape 1377"/>
        <p:cNvGrpSpPr/>
        <p:nvPr/>
      </p:nvGrpSpPr>
      <p:grpSpPr>
        <a:xfrm>
          <a:off x="0" y="0"/>
          <a:ext cx="0" cy="0"/>
          <a:chOff x="0" y="0"/>
          <a:chExt cx="0" cy="0"/>
        </a:xfrm>
      </p:grpSpPr>
      <p:sp>
        <p:nvSpPr>
          <p:cNvPr id="1378" name="Google Shape;1378;p186"/>
          <p:cNvSpPr txBox="1"/>
          <p:nvPr>
            <p:ph type="title"/>
          </p:nvPr>
        </p:nvSpPr>
        <p:spPr>
          <a:xfrm>
            <a:off x="341644" y="312539"/>
            <a:ext cx="8424900" cy="5153700"/>
          </a:xfrm>
          <a:prstGeom prst="rect">
            <a:avLst/>
          </a:prstGeom>
          <a:noFill/>
          <a:ln>
            <a:noFill/>
          </a:ln>
        </p:spPr>
        <p:txBody>
          <a:bodyPr anchorCtr="0" anchor="ctr" bIns="36375" lIns="36375" spcFirstLastPara="1" rIns="36375" wrap="square" tIns="36375">
            <a:noAutofit/>
          </a:bodyPr>
          <a:lstStyle/>
          <a:p>
            <a:pPr indent="0" lvl="0" marL="0" rtl="0" algn="l">
              <a:lnSpc>
                <a:spcPct val="100000"/>
              </a:lnSpc>
              <a:spcBef>
                <a:spcPts val="0"/>
              </a:spcBef>
              <a:spcAft>
                <a:spcPts val="0"/>
              </a:spcAft>
              <a:buClr>
                <a:srgbClr val="FFFFFF"/>
              </a:buClr>
              <a:buSzPts val="2200"/>
              <a:buNone/>
            </a:pPr>
            <a:r>
              <a:rPr lang="en-US" sz="4800">
                <a:solidFill>
                  <a:srgbClr val="0E5A1C"/>
                </a:solidFill>
                <a:latin typeface="Lucida Sans"/>
                <a:ea typeface="Lucida Sans"/>
                <a:cs typeface="Lucida Sans"/>
                <a:sym typeface="Lucida Sans"/>
              </a:rPr>
              <a:t>Racism and inequity are products of de</a:t>
            </a:r>
            <a:r>
              <a:rPr lang="en-US" sz="4800">
                <a:solidFill>
                  <a:srgbClr val="0E5A1C"/>
                </a:solidFill>
                <a:latin typeface="Lucida Sans"/>
                <a:ea typeface="Lucida Sans"/>
                <a:cs typeface="Lucida Sans"/>
                <a:sym typeface="Lucida Sans"/>
              </a:rPr>
              <a:t>sign</a:t>
            </a:r>
            <a:r>
              <a:rPr lang="en-US" sz="4800">
                <a:solidFill>
                  <a:srgbClr val="0E5A1C"/>
                </a:solidFill>
                <a:latin typeface="Lucida Sans"/>
                <a:ea typeface="Lucida Sans"/>
                <a:cs typeface="Lucida Sans"/>
                <a:sym typeface="Lucida Sans"/>
              </a:rPr>
              <a:t>. </a:t>
            </a:r>
            <a:br>
              <a:rPr lang="en-US" sz="4800">
                <a:solidFill>
                  <a:srgbClr val="0E5A1C"/>
                </a:solidFill>
                <a:latin typeface="Lucida Sans"/>
                <a:ea typeface="Lucida Sans"/>
                <a:cs typeface="Lucida Sans"/>
                <a:sym typeface="Lucida Sans"/>
              </a:rPr>
            </a:br>
            <a:br>
              <a:rPr lang="en-US" sz="4800">
                <a:solidFill>
                  <a:srgbClr val="0E5A1C"/>
                </a:solidFill>
                <a:latin typeface="Lucida Sans"/>
                <a:ea typeface="Lucida Sans"/>
                <a:cs typeface="Lucida Sans"/>
                <a:sym typeface="Lucida Sans"/>
              </a:rPr>
            </a:br>
            <a:r>
              <a:rPr lang="en-US" sz="4800">
                <a:solidFill>
                  <a:srgbClr val="0E5A1C"/>
                </a:solidFill>
                <a:latin typeface="Lucida Sans"/>
                <a:ea typeface="Lucida Sans"/>
                <a:cs typeface="Lucida Sans"/>
                <a:sym typeface="Lucida Sans"/>
              </a:rPr>
              <a:t>They can be redesigned. </a:t>
            </a:r>
            <a:br>
              <a:rPr lang="en-US" sz="4800">
                <a:solidFill>
                  <a:srgbClr val="0E5A1C"/>
                </a:solidFill>
                <a:latin typeface="Lucida Sans"/>
                <a:ea typeface="Lucida Sans"/>
                <a:cs typeface="Lucida Sans"/>
                <a:sym typeface="Lucida Sans"/>
              </a:rPr>
            </a:br>
            <a:br>
              <a:rPr lang="en-US" sz="4800">
                <a:solidFill>
                  <a:srgbClr val="0E5A1C"/>
                </a:solidFill>
                <a:latin typeface="Lucida Sans"/>
                <a:ea typeface="Lucida Sans"/>
                <a:cs typeface="Lucida Sans"/>
                <a:sym typeface="Lucida Sans"/>
              </a:rPr>
            </a:br>
            <a:r>
              <a:rPr lang="en-US" sz="4800">
                <a:solidFill>
                  <a:srgbClr val="0E5A1C"/>
                </a:solidFill>
                <a:latin typeface="Lucida Sans"/>
                <a:ea typeface="Lucida Sans"/>
                <a:cs typeface="Lucida Sans"/>
                <a:sym typeface="Lucida Sans"/>
              </a:rPr>
              <a:t>We are all designers.</a:t>
            </a:r>
            <a:br>
              <a:rPr lang="en-US" sz="4800">
                <a:solidFill>
                  <a:srgbClr val="0E5A1C"/>
                </a:solidFill>
                <a:latin typeface="Lucida Sans"/>
                <a:ea typeface="Lucida Sans"/>
                <a:cs typeface="Lucida Sans"/>
                <a:sym typeface="Lucida Sans"/>
              </a:rPr>
            </a:br>
            <a:endParaRPr sz="4800">
              <a:solidFill>
                <a:srgbClr val="0E5A1C"/>
              </a:solidFill>
              <a:latin typeface="Lucida Sans"/>
              <a:ea typeface="Lucida Sans"/>
              <a:cs typeface="Lucida Sans"/>
              <a:sym typeface="Lucida Sans"/>
            </a:endParaRPr>
          </a:p>
        </p:txBody>
      </p:sp>
      <p:sp>
        <p:nvSpPr>
          <p:cNvPr id="1379" name="Google Shape;1379;p186"/>
          <p:cNvSpPr/>
          <p:nvPr/>
        </p:nvSpPr>
        <p:spPr>
          <a:xfrm>
            <a:off x="4487132" y="3201293"/>
            <a:ext cx="169800" cy="455400"/>
          </a:xfrm>
          <a:prstGeom prst="rect">
            <a:avLst/>
          </a:prstGeom>
          <a:noFill/>
          <a:ln>
            <a:noFill/>
          </a:ln>
        </p:spPr>
        <p:txBody>
          <a:bodyPr anchorCtr="0" anchor="ctr" bIns="36375" lIns="36375" spcFirstLastPara="1" rIns="36375" wrap="square" tIns="36375">
            <a:noAutofit/>
          </a:bodyPr>
          <a:lstStyle/>
          <a:p>
            <a:pPr indent="0" lvl="0" marL="0" marR="0" rtl="0" algn="ctr">
              <a:lnSpc>
                <a:spcPct val="100000"/>
              </a:lnSpc>
              <a:spcBef>
                <a:spcPts val="0"/>
              </a:spcBef>
              <a:spcAft>
                <a:spcPts val="0"/>
              </a:spcAft>
              <a:buNone/>
            </a:pPr>
            <a:r>
              <a:rPr b="0" i="0" lang="en-US" sz="2531" u="none" cap="none" strike="noStrike">
                <a:solidFill>
                  <a:srgbClr val="000000"/>
                </a:solidFill>
                <a:latin typeface="Helvetica Neue Light"/>
                <a:ea typeface="Helvetica Neue Light"/>
                <a:cs typeface="Helvetica Neue Light"/>
                <a:sym typeface="Helvetica Neue Light"/>
              </a:rPr>
              <a:t> </a:t>
            </a:r>
            <a:endParaRPr b="0" i="0" sz="984" u="none" cap="none" strike="noStrike">
              <a:solidFill>
                <a:srgbClr val="000000"/>
              </a:solidFill>
              <a:latin typeface="Arial"/>
              <a:ea typeface="Arial"/>
              <a:cs typeface="Arial"/>
              <a:sym typeface="Arial"/>
            </a:endParaRPr>
          </a:p>
        </p:txBody>
      </p:sp>
      <p:pic>
        <p:nvPicPr>
          <p:cNvPr id="1380" name="Google Shape;1380;p186"/>
          <p:cNvPicPr preferRelativeResize="0"/>
          <p:nvPr/>
        </p:nvPicPr>
        <p:blipFill rotWithShape="1">
          <a:blip r:embed="rId3">
            <a:alphaModFix/>
          </a:blip>
          <a:srcRect b="0" l="0" r="0" t="0"/>
          <a:stretch/>
        </p:blipFill>
        <p:spPr>
          <a:xfrm>
            <a:off x="6574895" y="3436537"/>
            <a:ext cx="2297797" cy="2994409"/>
          </a:xfrm>
          <a:prstGeom prst="rect">
            <a:avLst/>
          </a:prstGeom>
          <a:noFill/>
          <a:ln>
            <a:noFill/>
          </a:ln>
        </p:spPr>
      </p:pic>
      <p:sp>
        <p:nvSpPr>
          <p:cNvPr id="1381" name="Google Shape;1381;p186"/>
          <p:cNvSpPr/>
          <p:nvPr/>
        </p:nvSpPr>
        <p:spPr>
          <a:xfrm>
            <a:off x="8075350" y="6267900"/>
            <a:ext cx="400500" cy="400500"/>
          </a:xfrm>
          <a:prstGeom prst="ellipse">
            <a:avLst/>
          </a:prstGeom>
          <a:solidFill>
            <a:srgbClr val="2B9650"/>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3" name="Shape 1093"/>
        <p:cNvGrpSpPr/>
        <p:nvPr/>
      </p:nvGrpSpPr>
      <p:grpSpPr>
        <a:xfrm>
          <a:off x="0" y="0"/>
          <a:ext cx="0" cy="0"/>
          <a:chOff x="0" y="0"/>
          <a:chExt cx="0" cy="0"/>
        </a:xfrm>
      </p:grpSpPr>
      <p:sp>
        <p:nvSpPr>
          <p:cNvPr id="1094" name="Google Shape;1094;p15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3F3F39"/>
              </a:buClr>
              <a:buSzPts val="700"/>
              <a:buFont typeface="Allerta"/>
              <a:buNone/>
            </a:pPr>
            <a:r>
              <a:rPr b="0" i="0" lang="en-US" sz="2800" u="none" cap="none" strike="noStrike">
                <a:solidFill>
                  <a:srgbClr val="3F3F39"/>
                </a:solidFill>
                <a:latin typeface="Lucida Sans"/>
                <a:ea typeface="Lucida Sans"/>
                <a:cs typeface="Lucida Sans"/>
                <a:sym typeface="Lucida Sans"/>
              </a:rPr>
              <a:t>Learn </a:t>
            </a:r>
            <a:r>
              <a:rPr lang="en-US" sz="2800">
                <a:solidFill>
                  <a:srgbClr val="3F3F39"/>
                </a:solidFill>
              </a:rPr>
              <a:t>M</a:t>
            </a:r>
            <a:r>
              <a:rPr b="0" i="0" lang="en-US" sz="2800" u="none" cap="none" strike="noStrike">
                <a:solidFill>
                  <a:srgbClr val="3F3F39"/>
                </a:solidFill>
                <a:latin typeface="Lucida Sans"/>
                <a:ea typeface="Lucida Sans"/>
                <a:cs typeface="Lucida Sans"/>
                <a:sym typeface="Lucida Sans"/>
              </a:rPr>
              <a:t>ore </a:t>
            </a:r>
            <a:r>
              <a:rPr lang="en-US" sz="2800">
                <a:solidFill>
                  <a:srgbClr val="3F3F39"/>
                </a:solidFill>
              </a:rPr>
              <a:t>A</a:t>
            </a:r>
            <a:r>
              <a:rPr b="0" i="0" lang="en-US" sz="2800" u="none" cap="none" strike="noStrike">
                <a:solidFill>
                  <a:srgbClr val="3F3F39"/>
                </a:solidFill>
                <a:latin typeface="Lucida Sans"/>
                <a:ea typeface="Lucida Sans"/>
                <a:cs typeface="Lucida Sans"/>
                <a:sym typeface="Lucida Sans"/>
              </a:rPr>
              <a:t>bout </a:t>
            </a:r>
            <a:r>
              <a:rPr lang="en-US" sz="2800">
                <a:solidFill>
                  <a:srgbClr val="3F3F39"/>
                </a:solidFill>
              </a:rPr>
              <a:t>U</a:t>
            </a:r>
            <a:r>
              <a:rPr b="0" i="0" lang="en-US" sz="2800" u="none" cap="none" strike="noStrike">
                <a:solidFill>
                  <a:srgbClr val="3F3F39"/>
                </a:solidFill>
                <a:latin typeface="Lucida Sans"/>
                <a:ea typeface="Lucida Sans"/>
                <a:cs typeface="Lucida Sans"/>
                <a:sym typeface="Lucida Sans"/>
              </a:rPr>
              <a:t>s!</a:t>
            </a:r>
            <a:endParaRPr/>
          </a:p>
        </p:txBody>
      </p:sp>
      <p:sp>
        <p:nvSpPr>
          <p:cNvPr id="1095" name="Google Shape;1095;p151"/>
          <p:cNvSpPr txBox="1"/>
          <p:nvPr>
            <p:ph idx="1" type="body"/>
          </p:nvPr>
        </p:nvSpPr>
        <p:spPr>
          <a:xfrm>
            <a:off x="457200" y="1165950"/>
            <a:ext cx="53049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3F3F39"/>
              </a:buClr>
              <a:buSzPts val="2400"/>
              <a:buFont typeface="Lucida Sans"/>
              <a:buChar char="●"/>
            </a:pPr>
            <a:r>
              <a:rPr b="0" i="0" lang="en-US" sz="2400" u="none" cap="none" strike="noStrike">
                <a:solidFill>
                  <a:srgbClr val="3F3F39"/>
                </a:solidFill>
                <a:latin typeface="Lucida Sans"/>
                <a:ea typeface="Lucida Sans"/>
                <a:cs typeface="Lucida Sans"/>
                <a:sym typeface="Lucida Sans"/>
              </a:rPr>
              <a:t>Contact Jennie Beltramini </a:t>
            </a:r>
            <a:r>
              <a:rPr b="0" i="0" lang="en-US" sz="1800" u="none" cap="none" strike="noStrike">
                <a:solidFill>
                  <a:srgbClr val="3F3F39"/>
                </a:solidFill>
                <a:latin typeface="Lucida Sans"/>
                <a:ea typeface="Lucida Sans"/>
                <a:cs typeface="Lucida Sans"/>
                <a:sym typeface="Lucida Sans"/>
              </a:rPr>
              <a:t>(</a:t>
            </a:r>
            <a:r>
              <a:rPr b="0" i="0" lang="en-US" sz="1800" u="sng" cap="none" strike="noStrike">
                <a:solidFill>
                  <a:schemeClr val="hlink"/>
                </a:solidFill>
                <a:latin typeface="Lucida Sans"/>
                <a:ea typeface="Lucida Sans"/>
                <a:cs typeface="Lucida Sans"/>
                <a:sym typeface="Lucida Sans"/>
                <a:hlinkClick r:id="rId3"/>
              </a:rPr>
              <a:t>jbeltramini@studentsachieve.net</a:t>
            </a:r>
            <a:r>
              <a:rPr b="0" i="0" lang="en-US" sz="1800" u="none" cap="none" strike="noStrike">
                <a:solidFill>
                  <a:srgbClr val="3F3F39"/>
                </a:solidFill>
                <a:latin typeface="Lucida Sans"/>
                <a:ea typeface="Lucida Sans"/>
                <a:cs typeface="Lucida Sans"/>
                <a:sym typeface="Lucida Sans"/>
              </a:rPr>
              <a:t> )</a:t>
            </a:r>
            <a:endParaRPr/>
          </a:p>
          <a:p>
            <a:pPr indent="-342900" lvl="0" marL="342900" marR="0" rtl="0" algn="l">
              <a:lnSpc>
                <a:spcPct val="100000"/>
              </a:lnSpc>
              <a:spcBef>
                <a:spcPts val="480"/>
              </a:spcBef>
              <a:spcAft>
                <a:spcPts val="0"/>
              </a:spcAft>
              <a:buClr>
                <a:srgbClr val="3F3F39"/>
              </a:buClr>
              <a:buSzPts val="2400"/>
              <a:buFont typeface="Lucida Sans"/>
              <a:buChar char="●"/>
            </a:pPr>
            <a:r>
              <a:rPr b="0" i="0" lang="en-US" sz="2400" u="none" cap="none" strike="noStrike">
                <a:solidFill>
                  <a:srgbClr val="3F3F39"/>
                </a:solidFill>
                <a:latin typeface="Lucida Sans"/>
                <a:ea typeface="Lucida Sans"/>
                <a:cs typeface="Lucida Sans"/>
                <a:sym typeface="Lucida Sans"/>
              </a:rPr>
              <a:t>Complete this survey to join our database (and mailing list): </a:t>
            </a:r>
            <a:r>
              <a:rPr b="0" i="0" lang="en-US" sz="1800" u="sng" cap="none" strike="noStrike">
                <a:solidFill>
                  <a:schemeClr val="hlink"/>
                </a:solidFill>
                <a:latin typeface="Lucida Sans"/>
                <a:ea typeface="Lucida Sans"/>
                <a:cs typeface="Lucida Sans"/>
                <a:sym typeface="Lucida Sans"/>
                <a:hlinkClick r:id="rId4"/>
              </a:rPr>
              <a:t>www.achievethecore.org/ca-signup</a:t>
            </a:r>
            <a:endParaRPr/>
          </a:p>
          <a:p>
            <a:pPr indent="-342900" lvl="0" marL="342900" marR="0" rtl="0" algn="l">
              <a:lnSpc>
                <a:spcPct val="100000"/>
              </a:lnSpc>
              <a:spcBef>
                <a:spcPts val="480"/>
              </a:spcBef>
              <a:spcAft>
                <a:spcPts val="0"/>
              </a:spcAft>
              <a:buClr>
                <a:srgbClr val="3F3F39"/>
              </a:buClr>
              <a:buSzPts val="2400"/>
              <a:buFont typeface="Lucida Sans"/>
              <a:buChar char="●"/>
            </a:pPr>
            <a:r>
              <a:rPr b="0" i="0" lang="en-US" sz="2400" u="none" cap="none" strike="noStrike">
                <a:solidFill>
                  <a:srgbClr val="3F3F39"/>
                </a:solidFill>
                <a:latin typeface="Lucida Sans"/>
                <a:ea typeface="Lucida Sans"/>
                <a:cs typeface="Lucida Sans"/>
                <a:sym typeface="Lucida Sans"/>
              </a:rPr>
              <a:t>Visit our website: </a:t>
            </a:r>
            <a:r>
              <a:rPr b="0" i="0" lang="en-US" sz="1800" u="sng" cap="none" strike="noStrike">
                <a:solidFill>
                  <a:schemeClr val="hlink"/>
                </a:solidFill>
                <a:latin typeface="Lucida Sans"/>
                <a:ea typeface="Lucida Sans"/>
                <a:cs typeface="Lucida Sans"/>
                <a:sym typeface="Lucida Sans"/>
                <a:hlinkClick r:id="rId5"/>
              </a:rPr>
              <a:t>www.achievethecore.org</a:t>
            </a:r>
            <a:endParaRPr/>
          </a:p>
          <a:p>
            <a:pPr indent="-190500" lvl="0" marL="342900" marR="0" rtl="0" algn="l">
              <a:lnSpc>
                <a:spcPct val="100000"/>
              </a:lnSpc>
              <a:spcBef>
                <a:spcPts val="480"/>
              </a:spcBef>
              <a:spcAft>
                <a:spcPts val="0"/>
              </a:spcAft>
              <a:buClr>
                <a:srgbClr val="3F3F39"/>
              </a:buClr>
              <a:buSzPts val="600"/>
              <a:buFont typeface="Arial"/>
              <a:buNone/>
            </a:pPr>
            <a:r>
              <a:t/>
            </a:r>
            <a:endParaRPr b="0" i="0" sz="2400" u="none" cap="none" strike="noStrike">
              <a:solidFill>
                <a:srgbClr val="3F3F39"/>
              </a:solidFill>
              <a:latin typeface="Lucida Sans"/>
              <a:ea typeface="Lucida Sans"/>
              <a:cs typeface="Lucida Sans"/>
              <a:sym typeface="Lucida Sans"/>
            </a:endParaRPr>
          </a:p>
          <a:p>
            <a:pPr indent="-190500" lvl="0" marL="342900" marR="0" rtl="0" algn="l">
              <a:lnSpc>
                <a:spcPct val="100000"/>
              </a:lnSpc>
              <a:spcBef>
                <a:spcPts val="480"/>
              </a:spcBef>
              <a:spcAft>
                <a:spcPts val="0"/>
              </a:spcAft>
              <a:buClr>
                <a:srgbClr val="3F3F39"/>
              </a:buClr>
              <a:buSzPts val="600"/>
              <a:buFont typeface="Arial"/>
              <a:buNone/>
            </a:pPr>
            <a:r>
              <a:t/>
            </a:r>
            <a:endParaRPr b="0" i="0" sz="2400" u="none" cap="none" strike="noStrike">
              <a:solidFill>
                <a:srgbClr val="3F3F39"/>
              </a:solidFill>
              <a:latin typeface="Lucida Sans"/>
              <a:ea typeface="Lucida Sans"/>
              <a:cs typeface="Lucida Sans"/>
              <a:sym typeface="Lucida Sans"/>
            </a:endParaRPr>
          </a:p>
        </p:txBody>
      </p:sp>
      <p:pic>
        <p:nvPicPr>
          <p:cNvPr descr="ATC Header.PNG" id="1096" name="Google Shape;1096;p151"/>
          <p:cNvPicPr preferRelativeResize="0"/>
          <p:nvPr/>
        </p:nvPicPr>
        <p:blipFill rotWithShape="1">
          <a:blip r:embed="rId6">
            <a:alphaModFix/>
          </a:blip>
          <a:srcRect b="0" l="0" r="0" t="0"/>
          <a:stretch/>
        </p:blipFill>
        <p:spPr>
          <a:xfrm>
            <a:off x="70125" y="3901267"/>
            <a:ext cx="9141028" cy="2602200"/>
          </a:xfrm>
          <a:prstGeom prst="rect">
            <a:avLst/>
          </a:prstGeom>
          <a:noFill/>
          <a:ln>
            <a:noFill/>
          </a:ln>
        </p:spPr>
      </p:pic>
      <p:pic>
        <p:nvPicPr>
          <p:cNvPr id="1097" name="Google Shape;1097;p151"/>
          <p:cNvPicPr preferRelativeResize="0"/>
          <p:nvPr/>
        </p:nvPicPr>
        <p:blipFill>
          <a:blip r:embed="rId7">
            <a:alphaModFix/>
          </a:blip>
          <a:stretch>
            <a:fillRect/>
          </a:stretch>
        </p:blipFill>
        <p:spPr>
          <a:xfrm>
            <a:off x="6303350" y="737453"/>
            <a:ext cx="2163100" cy="2799324"/>
          </a:xfrm>
          <a:prstGeom prst="rect">
            <a:avLst/>
          </a:prstGeom>
          <a:noFill/>
          <a:ln>
            <a:noFill/>
          </a:ln>
        </p:spPr>
      </p:pic>
    </p:spTree>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6" name="Shape 1386"/>
        <p:cNvGrpSpPr/>
        <p:nvPr/>
      </p:nvGrpSpPr>
      <p:grpSpPr>
        <a:xfrm>
          <a:off x="0" y="0"/>
          <a:ext cx="0" cy="0"/>
          <a:chOff x="0" y="0"/>
          <a:chExt cx="0" cy="0"/>
        </a:xfrm>
      </p:grpSpPr>
      <p:sp>
        <p:nvSpPr>
          <p:cNvPr id="1387" name="Google Shape;1387;p187"/>
          <p:cNvSpPr txBox="1"/>
          <p:nvPr>
            <p:ph idx="1" type="body"/>
          </p:nvPr>
        </p:nvSpPr>
        <p:spPr>
          <a:xfrm>
            <a:off x="628663" y="1511300"/>
            <a:ext cx="7886700" cy="425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3600">
                <a:latin typeface="PT Sans"/>
                <a:ea typeface="PT Sans"/>
                <a:cs typeface="PT Sans"/>
                <a:sym typeface="PT Sans"/>
              </a:rPr>
              <a:t>“While tests are valuable, each test takes time and resources that could be used for other activities in the school day. Thus, it is essential to ensure that every assessment is used for an important purpose and leads to actions intended to improve student learning.”</a:t>
            </a:r>
            <a:endParaRPr sz="3600">
              <a:latin typeface="PT Sans"/>
              <a:ea typeface="PT Sans"/>
              <a:cs typeface="PT Sans"/>
              <a:sym typeface="PT Sans"/>
            </a:endParaRPr>
          </a:p>
        </p:txBody>
      </p:sp>
      <p:pic>
        <p:nvPicPr>
          <p:cNvPr id="1388" name="Google Shape;1388;p187"/>
          <p:cNvPicPr preferRelativeResize="0"/>
          <p:nvPr/>
        </p:nvPicPr>
        <p:blipFill>
          <a:blip r:embed="rId3">
            <a:alphaModFix/>
          </a:blip>
          <a:stretch>
            <a:fillRect/>
          </a:stretch>
        </p:blipFill>
        <p:spPr>
          <a:xfrm>
            <a:off x="7672618" y="311100"/>
            <a:ext cx="1151850" cy="1514526"/>
          </a:xfrm>
          <a:prstGeom prst="rect">
            <a:avLst/>
          </a:prstGeom>
          <a:noFill/>
          <a:ln cap="flat" cmpd="sng" w="19050">
            <a:solidFill>
              <a:schemeClr val="dk2"/>
            </a:solidFill>
            <a:prstDash val="solid"/>
            <a:round/>
            <a:headEnd len="sm" w="sm" type="none"/>
            <a:tailEnd len="sm" w="sm" type="none"/>
          </a:ln>
        </p:spPr>
      </p:pic>
      <p:pic>
        <p:nvPicPr>
          <p:cNvPr id="1389" name="Google Shape;1389;p187"/>
          <p:cNvPicPr preferRelativeResize="0"/>
          <p:nvPr/>
        </p:nvPicPr>
        <p:blipFill>
          <a:blip r:embed="rId4">
            <a:alphaModFix/>
          </a:blip>
          <a:stretch>
            <a:fillRect/>
          </a:stretch>
        </p:blipFill>
        <p:spPr>
          <a:xfrm>
            <a:off x="3201438" y="220475"/>
            <a:ext cx="2741128" cy="1520825"/>
          </a:xfrm>
          <a:prstGeom prst="rect">
            <a:avLst/>
          </a:prstGeom>
          <a:noFill/>
          <a:ln>
            <a:noFill/>
          </a:ln>
        </p:spPr>
      </p:pic>
      <p:sp>
        <p:nvSpPr>
          <p:cNvPr id="1390" name="Google Shape;1390;p187"/>
          <p:cNvSpPr/>
          <p:nvPr/>
        </p:nvSpPr>
        <p:spPr>
          <a:xfrm>
            <a:off x="8130775" y="6373950"/>
            <a:ext cx="400500" cy="400500"/>
          </a:xfrm>
          <a:prstGeom prst="ellipse">
            <a:avLst/>
          </a:prstGeom>
          <a:solidFill>
            <a:srgbClr val="2B9650"/>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187"/>
          <p:cNvSpPr/>
          <p:nvPr/>
        </p:nvSpPr>
        <p:spPr>
          <a:xfrm>
            <a:off x="1225975" y="5616650"/>
            <a:ext cx="7305300" cy="513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latin typeface="PT Sans"/>
                <a:ea typeface="PT Sans"/>
                <a:cs typeface="PT Sans"/>
                <a:sym typeface="PT Sans"/>
              </a:rPr>
              <a:t>Consider: What does this bring up for you? </a:t>
            </a:r>
            <a:endParaRPr sz="2000">
              <a:latin typeface="PT Sans"/>
              <a:ea typeface="PT Sans"/>
              <a:cs typeface="PT Sans"/>
              <a:sym typeface="PT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5" name="Shape 1395"/>
        <p:cNvGrpSpPr/>
        <p:nvPr/>
      </p:nvGrpSpPr>
      <p:grpSpPr>
        <a:xfrm>
          <a:off x="0" y="0"/>
          <a:ext cx="0" cy="0"/>
          <a:chOff x="0" y="0"/>
          <a:chExt cx="0" cy="0"/>
        </a:xfrm>
      </p:grpSpPr>
      <p:sp>
        <p:nvSpPr>
          <p:cNvPr id="1396" name="Google Shape;1396;p188"/>
          <p:cNvSpPr txBox="1"/>
          <p:nvPr>
            <p:ph type="title"/>
          </p:nvPr>
        </p:nvSpPr>
        <p:spPr>
          <a:xfrm>
            <a:off x="822960" y="286606"/>
            <a:ext cx="7543800" cy="14508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9"/>
              </a:buClr>
              <a:buSzPts val="4000"/>
              <a:buFont typeface="Calibri"/>
              <a:buNone/>
            </a:pPr>
            <a:r>
              <a:rPr lang="en-US" sz="4000"/>
              <a:t>Don’t Forget to Monitor</a:t>
            </a:r>
            <a:r>
              <a:rPr lang="en-US" sz="4000"/>
              <a:t> Fluency</a:t>
            </a:r>
            <a:endParaRPr/>
          </a:p>
        </p:txBody>
      </p:sp>
      <p:sp>
        <p:nvSpPr>
          <p:cNvPr id="1397" name="Google Shape;1397;p188"/>
          <p:cNvSpPr txBox="1"/>
          <p:nvPr>
            <p:ph idx="1" type="body"/>
          </p:nvPr>
        </p:nvSpPr>
        <p:spPr>
          <a:xfrm>
            <a:off x="822960" y="1845734"/>
            <a:ext cx="7543800" cy="4023300"/>
          </a:xfrm>
          <a:prstGeom prst="rect">
            <a:avLst/>
          </a:prstGeom>
          <a:noFill/>
          <a:ln>
            <a:noFill/>
          </a:ln>
        </p:spPr>
        <p:txBody>
          <a:bodyPr anchorCtr="0" anchor="t" bIns="45700" lIns="0" spcFirstLastPara="1" rIns="0" wrap="square" tIns="45700">
            <a:noAutofit/>
          </a:bodyPr>
          <a:lstStyle/>
          <a:p>
            <a:pPr indent="0" lvl="0" marL="68578" rtl="0" algn="l">
              <a:lnSpc>
                <a:spcPct val="70000"/>
              </a:lnSpc>
              <a:spcBef>
                <a:spcPts val="0"/>
              </a:spcBef>
              <a:spcAft>
                <a:spcPts val="0"/>
              </a:spcAft>
              <a:buSzPts val="1625"/>
              <a:buFont typeface="Arial"/>
              <a:buNone/>
            </a:pPr>
            <a:r>
              <a:t/>
            </a:r>
            <a:endParaRPr sz="1625">
              <a:latin typeface="Calibri"/>
              <a:ea typeface="Calibri"/>
              <a:cs typeface="Calibri"/>
              <a:sym typeface="Calibri"/>
            </a:endParaRPr>
          </a:p>
          <a:p>
            <a:pPr indent="-134937" lvl="1" marL="288028" rtl="0" algn="l">
              <a:lnSpc>
                <a:spcPct val="70000"/>
              </a:lnSpc>
              <a:spcBef>
                <a:spcPts val="300"/>
              </a:spcBef>
              <a:spcAft>
                <a:spcPts val="0"/>
              </a:spcAft>
              <a:buSzPts val="2125"/>
              <a:buFont typeface="Arial"/>
              <a:buChar char="•"/>
            </a:pPr>
            <a:r>
              <a:rPr i="1" lang="en-US" sz="2125">
                <a:latin typeface="Calibri"/>
                <a:ea typeface="Calibri"/>
                <a:cs typeface="Calibri"/>
                <a:sym typeface="Calibri"/>
              </a:rPr>
              <a:t> Just</a:t>
            </a:r>
            <a:r>
              <a:rPr lang="en-US" sz="2125">
                <a:latin typeface="Calibri"/>
                <a:ea typeface="Calibri"/>
                <a:cs typeface="Calibri"/>
                <a:sym typeface="Calibri"/>
              </a:rPr>
              <a:t> a little research supports its importance for comprehension </a:t>
            </a:r>
            <a:endParaRPr/>
          </a:p>
          <a:p>
            <a:pPr indent="-22092" lvl="1" marL="288028" rtl="0" algn="l">
              <a:lnSpc>
                <a:spcPct val="70000"/>
              </a:lnSpc>
              <a:spcBef>
                <a:spcPts val="450"/>
              </a:spcBef>
              <a:spcAft>
                <a:spcPts val="0"/>
              </a:spcAft>
              <a:buSzPts val="1812"/>
              <a:buFont typeface="Arial"/>
              <a:buNone/>
            </a:pPr>
            <a:r>
              <a:t/>
            </a:r>
            <a:endParaRPr sz="1812">
              <a:latin typeface="Calibri"/>
              <a:ea typeface="Calibri"/>
              <a:cs typeface="Calibri"/>
              <a:sym typeface="Calibri"/>
            </a:endParaRPr>
          </a:p>
          <a:p>
            <a:pPr indent="-137156" lvl="2" marL="425185" rtl="0" algn="l">
              <a:lnSpc>
                <a:spcPct val="70000"/>
              </a:lnSpc>
              <a:spcBef>
                <a:spcPts val="450"/>
              </a:spcBef>
              <a:spcAft>
                <a:spcPts val="0"/>
              </a:spcAft>
              <a:buSzPts val="1812"/>
              <a:buFont typeface="Arial"/>
              <a:buChar char="•"/>
            </a:pPr>
            <a:r>
              <a:rPr lang="en-US" sz="1812">
                <a:latin typeface="Calibri"/>
                <a:ea typeface="Calibri"/>
                <a:cs typeface="Calibri"/>
                <a:sym typeface="Calibri"/>
              </a:rPr>
              <a:t>(Chard, Vaughn, &amp; Tyler, 2002; Fuchs, Fuchs, &amp; Maxwell, 1988; Fuchs, Fuchs, Hops, &amp; Jenkins, 2001; Jenkins, Fuchs, van den Broek, Espino, &amp; Deon, 2000, 2003; NAEP, 2002; Torgesen &amp; Hudson, 2006)  </a:t>
            </a:r>
            <a:endParaRPr/>
          </a:p>
          <a:p>
            <a:pPr indent="0" lvl="0" marL="68578" rtl="0" algn="l">
              <a:lnSpc>
                <a:spcPct val="70000"/>
              </a:lnSpc>
              <a:spcBef>
                <a:spcPts val="1200"/>
              </a:spcBef>
              <a:spcAft>
                <a:spcPts val="0"/>
              </a:spcAft>
              <a:buSzPts val="1937"/>
              <a:buFont typeface="Arial"/>
              <a:buNone/>
            </a:pPr>
            <a:r>
              <a:t/>
            </a:r>
            <a:endParaRPr sz="1937">
              <a:latin typeface="Calibri"/>
              <a:ea typeface="Calibri"/>
              <a:cs typeface="Calibri"/>
              <a:sym typeface="Calibri"/>
            </a:endParaRPr>
          </a:p>
          <a:p>
            <a:pPr indent="-122999" lvl="0" marL="68578" rtl="0" algn="l">
              <a:lnSpc>
                <a:spcPct val="70000"/>
              </a:lnSpc>
              <a:spcBef>
                <a:spcPts val="1050"/>
              </a:spcBef>
              <a:spcAft>
                <a:spcPts val="0"/>
              </a:spcAft>
              <a:buSzPts val="1937"/>
              <a:buFont typeface="Arial"/>
              <a:buChar char="•"/>
            </a:pPr>
            <a:r>
              <a:rPr lang="en-US" sz="1937">
                <a:latin typeface="Calibri"/>
                <a:ea typeface="Calibri"/>
                <a:cs typeface="Calibri"/>
                <a:sym typeface="Calibri"/>
              </a:rPr>
              <a:t>Hundreds More</a:t>
            </a:r>
            <a:endParaRPr/>
          </a:p>
          <a:p>
            <a:pPr indent="0" lvl="0" marL="68578" rtl="0" algn="l">
              <a:lnSpc>
                <a:spcPct val="70000"/>
              </a:lnSpc>
              <a:spcBef>
                <a:spcPts val="1050"/>
              </a:spcBef>
              <a:spcAft>
                <a:spcPts val="0"/>
              </a:spcAft>
              <a:buSzPts val="1937"/>
              <a:buFont typeface="Arial"/>
              <a:buNone/>
            </a:pPr>
            <a:r>
              <a:t/>
            </a:r>
            <a:endParaRPr sz="1937">
              <a:latin typeface="Calibri"/>
              <a:ea typeface="Calibri"/>
              <a:cs typeface="Calibri"/>
              <a:sym typeface="Calibri"/>
            </a:endParaRPr>
          </a:p>
          <a:p>
            <a:pPr indent="-122999" lvl="0" marL="68578" rtl="0" algn="l">
              <a:lnSpc>
                <a:spcPct val="70000"/>
              </a:lnSpc>
              <a:spcBef>
                <a:spcPts val="1050"/>
              </a:spcBef>
              <a:spcAft>
                <a:spcPts val="0"/>
              </a:spcAft>
              <a:buSzPts val="1937"/>
              <a:buFont typeface="Arial"/>
              <a:buChar char="•"/>
            </a:pPr>
            <a:r>
              <a:rPr lang="en-US" sz="1937">
                <a:latin typeface="Calibri"/>
                <a:ea typeface="Calibri"/>
                <a:cs typeface="Calibri"/>
                <a:sym typeface="Calibri"/>
              </a:rPr>
              <a:t>The work of Tim Rasinski</a:t>
            </a:r>
            <a:endParaRPr/>
          </a:p>
          <a:p>
            <a:pPr indent="0" lvl="0" marL="68578" rtl="0" algn="l">
              <a:lnSpc>
                <a:spcPct val="70000"/>
              </a:lnSpc>
              <a:spcBef>
                <a:spcPts val="1050"/>
              </a:spcBef>
              <a:spcAft>
                <a:spcPts val="0"/>
              </a:spcAft>
              <a:buSzPts val="1937"/>
              <a:buFont typeface="Arial"/>
              <a:buNone/>
            </a:pPr>
            <a:r>
              <a:t/>
            </a:r>
            <a:endParaRPr sz="1937">
              <a:latin typeface="Calibri"/>
              <a:ea typeface="Calibri"/>
              <a:cs typeface="Calibri"/>
              <a:sym typeface="Calibri"/>
            </a:endParaRPr>
          </a:p>
          <a:p>
            <a:pPr indent="-122999" lvl="0" marL="68578" rtl="0" algn="l">
              <a:lnSpc>
                <a:spcPct val="70000"/>
              </a:lnSpc>
              <a:spcBef>
                <a:spcPts val="1050"/>
              </a:spcBef>
              <a:spcAft>
                <a:spcPts val="0"/>
              </a:spcAft>
              <a:buSzPts val="1937"/>
              <a:buFont typeface="Arial"/>
              <a:buChar char="•"/>
            </a:pPr>
            <a:r>
              <a:rPr lang="en-US" sz="1937">
                <a:latin typeface="Calibri"/>
                <a:ea typeface="Calibri"/>
                <a:cs typeface="Calibri"/>
                <a:sym typeface="Calibri"/>
              </a:rPr>
              <a:t>Makes sense</a:t>
            </a:r>
            <a:endParaRPr/>
          </a:p>
          <a:p>
            <a:pPr indent="-9079" lvl="0" marL="68578" rtl="0" algn="l">
              <a:lnSpc>
                <a:spcPct val="70000"/>
              </a:lnSpc>
              <a:spcBef>
                <a:spcPts val="1050"/>
              </a:spcBef>
              <a:spcAft>
                <a:spcPts val="0"/>
              </a:spcAft>
              <a:buSzPts val="937"/>
              <a:buNone/>
            </a:pPr>
            <a:r>
              <a:t/>
            </a:r>
            <a:endParaRPr sz="937"/>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1" name="Shape 1401"/>
        <p:cNvGrpSpPr/>
        <p:nvPr/>
      </p:nvGrpSpPr>
      <p:grpSpPr>
        <a:xfrm>
          <a:off x="0" y="0"/>
          <a:ext cx="0" cy="0"/>
          <a:chOff x="0" y="0"/>
          <a:chExt cx="0" cy="0"/>
        </a:xfrm>
      </p:grpSpPr>
      <p:sp>
        <p:nvSpPr>
          <p:cNvPr id="1402" name="Google Shape;1402;p189"/>
          <p:cNvSpPr txBox="1"/>
          <p:nvPr>
            <p:ph type="title"/>
          </p:nvPr>
        </p:nvSpPr>
        <p:spPr>
          <a:xfrm>
            <a:off x="822960" y="286606"/>
            <a:ext cx="7543800" cy="14508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9"/>
              </a:buClr>
              <a:buSzPts val="4000"/>
              <a:buFont typeface="Calibri"/>
              <a:buNone/>
            </a:pPr>
            <a:r>
              <a:rPr lang="en-US" sz="4000"/>
              <a:t>What Texts to Use to Monitor Fluency</a:t>
            </a:r>
            <a:endParaRPr/>
          </a:p>
        </p:txBody>
      </p:sp>
      <p:sp>
        <p:nvSpPr>
          <p:cNvPr id="1403" name="Google Shape;1403;p189"/>
          <p:cNvSpPr txBox="1"/>
          <p:nvPr>
            <p:ph idx="1" type="body"/>
          </p:nvPr>
        </p:nvSpPr>
        <p:spPr>
          <a:xfrm>
            <a:off x="822960" y="1845734"/>
            <a:ext cx="7543800" cy="4023300"/>
          </a:xfrm>
          <a:prstGeom prst="rect">
            <a:avLst/>
          </a:prstGeom>
          <a:noFill/>
          <a:ln>
            <a:noFill/>
          </a:ln>
        </p:spPr>
        <p:txBody>
          <a:bodyPr anchorCtr="0" anchor="t" bIns="45700" lIns="114300" spcFirstLastPara="1" rIns="0" wrap="square" tIns="45700">
            <a:noAutofit/>
          </a:bodyPr>
          <a:lstStyle/>
          <a:p>
            <a:pPr indent="0" lvl="0" marL="68578" rtl="0" algn="l">
              <a:lnSpc>
                <a:spcPct val="90000"/>
              </a:lnSpc>
              <a:spcBef>
                <a:spcPts val="0"/>
              </a:spcBef>
              <a:spcAft>
                <a:spcPts val="0"/>
              </a:spcAft>
              <a:buSzPts val="1500"/>
              <a:buNone/>
            </a:pPr>
            <a:r>
              <a:t/>
            </a:r>
            <a:endParaRPr/>
          </a:p>
          <a:p>
            <a:pPr indent="0" lvl="0" marL="68578" rtl="0" algn="l">
              <a:lnSpc>
                <a:spcPct val="90000"/>
              </a:lnSpc>
              <a:spcBef>
                <a:spcPts val="1050"/>
              </a:spcBef>
              <a:spcAft>
                <a:spcPts val="0"/>
              </a:spcAft>
              <a:buSzPts val="1500"/>
              <a:buNone/>
            </a:pPr>
            <a:r>
              <a:t/>
            </a:r>
            <a:endParaRPr/>
          </a:p>
          <a:p>
            <a:pPr indent="-177800" lvl="0" marL="68578" rtl="0" algn="l">
              <a:lnSpc>
                <a:spcPct val="90000"/>
              </a:lnSpc>
              <a:spcBef>
                <a:spcPts val="1050"/>
              </a:spcBef>
              <a:spcAft>
                <a:spcPts val="0"/>
              </a:spcAft>
              <a:buSzPts val="2800"/>
              <a:buFont typeface="Arial"/>
              <a:buChar char="•"/>
            </a:pPr>
            <a:r>
              <a:rPr lang="en-US" sz="2800"/>
              <a:t> </a:t>
            </a:r>
            <a:r>
              <a:rPr lang="en-US" sz="2400">
                <a:latin typeface="Calibri"/>
                <a:ea typeface="Calibri"/>
                <a:cs typeface="Calibri"/>
                <a:sym typeface="Calibri"/>
              </a:rPr>
              <a:t> Grade Level  (Paige, 2006, 2011; Stahl &amp; Heuback, 2005; Young &amp; Bowers, 1995) </a:t>
            </a:r>
            <a:endParaRPr sz="2400"/>
          </a:p>
          <a:p>
            <a:pPr indent="0" lvl="0" marL="68578" rtl="0" algn="l">
              <a:lnSpc>
                <a:spcPct val="90000"/>
              </a:lnSpc>
              <a:spcBef>
                <a:spcPts val="1050"/>
              </a:spcBef>
              <a:spcAft>
                <a:spcPts val="0"/>
              </a:spcAft>
              <a:buSzPts val="2800"/>
              <a:buFont typeface="Arial"/>
              <a:buNone/>
            </a:pPr>
            <a:r>
              <a:t/>
            </a:r>
            <a:endParaRPr sz="2400">
              <a:latin typeface="Calibri"/>
              <a:ea typeface="Calibri"/>
              <a:cs typeface="Calibri"/>
              <a:sym typeface="Calibri"/>
            </a:endParaRPr>
          </a:p>
          <a:p>
            <a:pPr indent="-323850" lvl="0" marL="228600" rtl="0" algn="l">
              <a:lnSpc>
                <a:spcPct val="90000"/>
              </a:lnSpc>
              <a:spcBef>
                <a:spcPts val="300"/>
              </a:spcBef>
              <a:spcAft>
                <a:spcPts val="0"/>
              </a:spcAft>
              <a:buSzPts val="2400"/>
              <a:buChar char="●"/>
            </a:pPr>
            <a:r>
              <a:rPr lang="en-US" sz="2400"/>
              <a:t>Use texts being studied in the classroom!</a:t>
            </a:r>
            <a:endParaRPr sz="2400"/>
          </a:p>
          <a:p>
            <a:pPr indent="0" lvl="0" marL="68578" rtl="0" algn="l">
              <a:lnSpc>
                <a:spcPct val="90000"/>
              </a:lnSpc>
              <a:spcBef>
                <a:spcPts val="1200"/>
              </a:spcBef>
              <a:spcAft>
                <a:spcPts val="0"/>
              </a:spcAft>
              <a:buSzPts val="1500"/>
              <a:buNone/>
            </a:pPr>
            <a:r>
              <a:t/>
            </a:r>
            <a:endParaRPr/>
          </a:p>
          <a:p>
            <a:pPr indent="0" lvl="0" marL="68578" rtl="0" algn="l">
              <a:lnSpc>
                <a:spcPct val="90000"/>
              </a:lnSpc>
              <a:spcBef>
                <a:spcPts val="1050"/>
              </a:spcBef>
              <a:spcAft>
                <a:spcPts val="0"/>
              </a:spcAft>
              <a:buSzPts val="1500"/>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8" name="Shape 1408"/>
        <p:cNvGrpSpPr/>
        <p:nvPr/>
      </p:nvGrpSpPr>
      <p:grpSpPr>
        <a:xfrm>
          <a:off x="0" y="0"/>
          <a:ext cx="0" cy="0"/>
          <a:chOff x="0" y="0"/>
          <a:chExt cx="0" cy="0"/>
        </a:xfrm>
      </p:grpSpPr>
      <p:sp>
        <p:nvSpPr>
          <p:cNvPr id="1409" name="Google Shape;1409;p190"/>
          <p:cNvSpPr txBox="1"/>
          <p:nvPr>
            <p:ph type="title"/>
          </p:nvPr>
        </p:nvSpPr>
        <p:spPr>
          <a:xfrm>
            <a:off x="628650" y="365126"/>
            <a:ext cx="7886700" cy="132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PT Sans"/>
                <a:ea typeface="PT Sans"/>
                <a:cs typeface="PT Sans"/>
                <a:sym typeface="PT Sans"/>
              </a:rPr>
              <a:t>So What Should We Do With Information Gleaned from the Formative Assessment Process?  </a:t>
            </a:r>
            <a:endParaRPr>
              <a:latin typeface="PT Sans"/>
              <a:ea typeface="PT Sans"/>
              <a:cs typeface="PT Sans"/>
              <a:sym typeface="PT Sans"/>
            </a:endParaRPr>
          </a:p>
        </p:txBody>
      </p:sp>
      <p:sp>
        <p:nvSpPr>
          <p:cNvPr id="1410" name="Google Shape;1410;p190"/>
          <p:cNvSpPr txBox="1"/>
          <p:nvPr>
            <p:ph idx="1" type="body"/>
          </p:nvPr>
        </p:nvSpPr>
        <p:spPr>
          <a:xfrm>
            <a:off x="628650" y="1901825"/>
            <a:ext cx="3776100" cy="4253700"/>
          </a:xfrm>
          <a:prstGeom prst="rect">
            <a:avLst/>
          </a:prstGeom>
        </p:spPr>
        <p:txBody>
          <a:bodyPr anchorCtr="0" anchor="t" bIns="91425" lIns="91425" spcFirstLastPara="1" rIns="91425" wrap="square" tIns="91425">
            <a:noAutofit/>
          </a:bodyPr>
          <a:lstStyle/>
          <a:p>
            <a:pPr indent="0" lvl="0" marL="0" rtl="0" algn="l">
              <a:spcBef>
                <a:spcPts val="440"/>
              </a:spcBef>
              <a:spcAft>
                <a:spcPts val="0"/>
              </a:spcAft>
              <a:buNone/>
            </a:pPr>
            <a:r>
              <a:rPr lang="en-US" sz="2400">
                <a:solidFill>
                  <a:schemeClr val="dk1"/>
                </a:solidFill>
              </a:rPr>
              <a:t>There’s a resource that helps answer this question. </a:t>
            </a:r>
            <a:endParaRPr sz="2400">
              <a:solidFill>
                <a:schemeClr val="dk1"/>
              </a:solidFill>
            </a:endParaRPr>
          </a:p>
          <a:p>
            <a:pPr indent="0" lvl="0" marL="0" rtl="0" algn="l">
              <a:spcBef>
                <a:spcPts val="440"/>
              </a:spcBef>
              <a:spcAft>
                <a:spcPts val="0"/>
              </a:spcAft>
              <a:buNone/>
            </a:pPr>
            <a:r>
              <a:rPr lang="en-US" sz="2400" u="sng">
                <a:solidFill>
                  <a:schemeClr val="hlink"/>
                </a:solidFill>
                <a:hlinkClick r:id="rId3"/>
              </a:rPr>
              <a:t>A Short Guide to Placing Text at the Center of Learning</a:t>
            </a:r>
            <a:endParaRPr sz="2400"/>
          </a:p>
          <a:p>
            <a:pPr indent="0" lvl="0" marL="0" rtl="0" algn="l">
              <a:spcBef>
                <a:spcPts val="440"/>
              </a:spcBef>
              <a:spcAft>
                <a:spcPts val="0"/>
              </a:spcAft>
              <a:buNone/>
            </a:pPr>
            <a:r>
              <a:rPr lang="en-US" sz="2400">
                <a:solidFill>
                  <a:schemeClr val="dk1"/>
                </a:solidFill>
              </a:rPr>
              <a:t>It offers guidance on what to do with those interim assessment results, and more important what NOT to do. </a:t>
            </a:r>
            <a:endParaRPr sz="2400">
              <a:solidFill>
                <a:schemeClr val="dk1"/>
              </a:solidFill>
            </a:endParaRPr>
          </a:p>
        </p:txBody>
      </p:sp>
      <p:pic>
        <p:nvPicPr>
          <p:cNvPr id="1411" name="Google Shape;1411;p190"/>
          <p:cNvPicPr preferRelativeResize="0"/>
          <p:nvPr/>
        </p:nvPicPr>
        <p:blipFill>
          <a:blip r:embed="rId4">
            <a:alphaModFix/>
          </a:blip>
          <a:stretch>
            <a:fillRect/>
          </a:stretch>
        </p:blipFill>
        <p:spPr>
          <a:xfrm>
            <a:off x="4404750" y="2196646"/>
            <a:ext cx="4475025" cy="2669729"/>
          </a:xfrm>
          <a:prstGeom prst="rect">
            <a:avLst/>
          </a:prstGeom>
          <a:noFill/>
          <a:ln>
            <a:noFill/>
          </a:ln>
        </p:spPr>
      </p:pic>
      <p:sp>
        <p:nvSpPr>
          <p:cNvPr id="1412" name="Google Shape;1412;p190"/>
          <p:cNvSpPr txBox="1"/>
          <p:nvPr/>
        </p:nvSpPr>
        <p:spPr>
          <a:xfrm>
            <a:off x="5242275" y="4988225"/>
            <a:ext cx="2904900" cy="55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u="sng">
                <a:solidFill>
                  <a:schemeClr val="hlink"/>
                </a:solidFill>
                <a:latin typeface="PT Sans"/>
                <a:ea typeface="PT Sans"/>
                <a:cs typeface="PT Sans"/>
                <a:sym typeface="PT Sans"/>
                <a:hlinkClick r:id="rId5"/>
              </a:rPr>
              <a:t>bitly.com/text-at-the-center</a:t>
            </a:r>
            <a:r>
              <a:rPr lang="en-US" sz="1800">
                <a:latin typeface="PT Sans"/>
                <a:ea typeface="PT Sans"/>
                <a:cs typeface="PT Sans"/>
                <a:sym typeface="PT Sans"/>
              </a:rPr>
              <a:t>   </a:t>
            </a:r>
            <a:endParaRPr sz="1800">
              <a:latin typeface="PT Sans"/>
              <a:ea typeface="PT Sans"/>
              <a:cs typeface="PT Sans"/>
              <a:sym typeface="PT Sans"/>
            </a:endParaRPr>
          </a:p>
        </p:txBody>
      </p:sp>
      <p:sp>
        <p:nvSpPr>
          <p:cNvPr id="1413" name="Google Shape;1413;p190"/>
          <p:cNvSpPr/>
          <p:nvPr/>
        </p:nvSpPr>
        <p:spPr>
          <a:xfrm>
            <a:off x="8600725" y="6320925"/>
            <a:ext cx="400500" cy="400500"/>
          </a:xfrm>
          <a:prstGeom prst="ellipse">
            <a:avLst/>
          </a:prstGeom>
          <a:solidFill>
            <a:srgbClr val="2B9650"/>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190"/>
          <p:cNvSpPr txBox="1"/>
          <p:nvPr>
            <p:ph idx="12" type="sldNum"/>
          </p:nvPr>
        </p:nvSpPr>
        <p:spPr>
          <a:xfrm>
            <a:off x="7815251" y="6403125"/>
            <a:ext cx="617400" cy="31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9" name="Shape 1419"/>
        <p:cNvGrpSpPr/>
        <p:nvPr/>
      </p:nvGrpSpPr>
      <p:grpSpPr>
        <a:xfrm>
          <a:off x="0" y="0"/>
          <a:ext cx="0" cy="0"/>
          <a:chOff x="0" y="0"/>
          <a:chExt cx="0" cy="0"/>
        </a:xfrm>
      </p:grpSpPr>
      <p:sp>
        <p:nvSpPr>
          <p:cNvPr id="1420" name="Google Shape;1420;p191"/>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Allerta"/>
              <a:buNone/>
            </a:pPr>
            <a:r>
              <a:rPr b="0" i="0" lang="en-US" sz="2800" u="none" cap="none" strike="noStrike">
                <a:solidFill>
                  <a:schemeClr val="lt1"/>
                </a:solidFill>
                <a:latin typeface="Lucida Sans"/>
                <a:ea typeface="Lucida Sans"/>
                <a:cs typeface="Lucida Sans"/>
                <a:sym typeface="Lucida Sans"/>
              </a:rPr>
              <a:t>Questions for </a:t>
            </a:r>
            <a:r>
              <a:rPr lang="en-US"/>
              <a:t>O</a:t>
            </a:r>
            <a:r>
              <a:rPr b="0" i="0" lang="en-US" sz="2800" u="none" cap="none" strike="noStrike">
                <a:solidFill>
                  <a:schemeClr val="lt1"/>
                </a:solidFill>
                <a:latin typeface="Lucida Sans"/>
                <a:ea typeface="Lucida Sans"/>
                <a:cs typeface="Lucida Sans"/>
                <a:sym typeface="Lucida Sans"/>
              </a:rPr>
              <a:t>ur Guests?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5" name="Shape 1425"/>
        <p:cNvGrpSpPr/>
        <p:nvPr/>
      </p:nvGrpSpPr>
      <p:grpSpPr>
        <a:xfrm>
          <a:off x="0" y="0"/>
          <a:ext cx="0" cy="0"/>
          <a:chOff x="0" y="0"/>
          <a:chExt cx="0" cy="0"/>
        </a:xfrm>
      </p:grpSpPr>
      <p:sp>
        <p:nvSpPr>
          <p:cNvPr id="1426" name="Google Shape;1426;p192"/>
          <p:cNvSpPr txBox="1"/>
          <p:nvPr>
            <p:ph type="title"/>
          </p:nvPr>
        </p:nvSpPr>
        <p:spPr>
          <a:xfrm>
            <a:off x="304800" y="274647"/>
            <a:ext cx="8572500" cy="873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b="0" i="0" lang="en-US" sz="2400" u="none" cap="none" strike="noStrike">
                <a:solidFill>
                  <a:srgbClr val="595959"/>
                </a:solidFill>
                <a:latin typeface="Lucida Sans"/>
                <a:ea typeface="Lucida Sans"/>
                <a:cs typeface="Lucida Sans"/>
                <a:sym typeface="Lucida Sans"/>
              </a:rPr>
              <a:t>Join our network!</a:t>
            </a:r>
            <a:endParaRPr/>
          </a:p>
        </p:txBody>
      </p:sp>
      <p:sp>
        <p:nvSpPr>
          <p:cNvPr id="1427" name="Google Shape;1427;p192"/>
          <p:cNvSpPr txBox="1"/>
          <p:nvPr/>
        </p:nvSpPr>
        <p:spPr>
          <a:xfrm>
            <a:off x="393775" y="2846025"/>
            <a:ext cx="3623100" cy="74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rgbClr val="2A7251"/>
                </a:solidFill>
                <a:latin typeface="Lucida Sans"/>
                <a:ea typeface="Lucida Sans"/>
                <a:cs typeface="Lucida Sans"/>
                <a:sym typeface="Lucida Sans"/>
              </a:rPr>
              <a:t>Join a national network of educators </a:t>
            </a:r>
            <a:endParaRPr sz="1800">
              <a:solidFill>
                <a:srgbClr val="2A7251"/>
              </a:solidFill>
              <a:latin typeface="Lucida Sans"/>
              <a:ea typeface="Lucida Sans"/>
              <a:cs typeface="Lucida Sans"/>
              <a:sym typeface="Lucida Sans"/>
            </a:endParaRPr>
          </a:p>
        </p:txBody>
      </p:sp>
      <p:sp>
        <p:nvSpPr>
          <p:cNvPr id="1428" name="Google Shape;1428;p192"/>
          <p:cNvSpPr txBox="1"/>
          <p:nvPr/>
        </p:nvSpPr>
        <p:spPr>
          <a:xfrm>
            <a:off x="4848450" y="3336838"/>
            <a:ext cx="4012800" cy="52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rgbClr val="2A7251"/>
                </a:solidFill>
                <a:latin typeface="Lucida Sans"/>
                <a:ea typeface="Lucida Sans"/>
                <a:cs typeface="Lucida Sans"/>
                <a:sym typeface="Lucida Sans"/>
              </a:rPr>
              <a:t>Connect with state networks</a:t>
            </a:r>
            <a:endParaRPr sz="1800">
              <a:solidFill>
                <a:srgbClr val="2A7251"/>
              </a:solidFill>
              <a:latin typeface="Lucida Sans"/>
              <a:ea typeface="Lucida Sans"/>
              <a:cs typeface="Lucida Sans"/>
              <a:sym typeface="Lucida Sans"/>
            </a:endParaRPr>
          </a:p>
        </p:txBody>
      </p:sp>
      <p:pic>
        <p:nvPicPr>
          <p:cNvPr id="1429" name="Google Shape;1429;p192"/>
          <p:cNvPicPr preferRelativeResize="0"/>
          <p:nvPr/>
        </p:nvPicPr>
        <p:blipFill>
          <a:blip r:embed="rId3">
            <a:alphaModFix/>
          </a:blip>
          <a:stretch>
            <a:fillRect/>
          </a:stretch>
        </p:blipFill>
        <p:spPr>
          <a:xfrm>
            <a:off x="589300" y="3983348"/>
            <a:ext cx="3623249" cy="977950"/>
          </a:xfrm>
          <a:prstGeom prst="rect">
            <a:avLst/>
          </a:prstGeom>
          <a:noFill/>
          <a:ln>
            <a:noFill/>
          </a:ln>
        </p:spPr>
      </p:pic>
      <p:pic>
        <p:nvPicPr>
          <p:cNvPr id="1430" name="Google Shape;1430;p192"/>
          <p:cNvPicPr preferRelativeResize="0"/>
          <p:nvPr/>
        </p:nvPicPr>
        <p:blipFill>
          <a:blip r:embed="rId4">
            <a:alphaModFix/>
          </a:blip>
          <a:stretch>
            <a:fillRect/>
          </a:stretch>
        </p:blipFill>
        <p:spPr>
          <a:xfrm>
            <a:off x="50500" y="5051000"/>
            <a:ext cx="977950" cy="977950"/>
          </a:xfrm>
          <a:prstGeom prst="rect">
            <a:avLst/>
          </a:prstGeom>
          <a:noFill/>
          <a:ln>
            <a:noFill/>
          </a:ln>
        </p:spPr>
      </p:pic>
      <p:sp>
        <p:nvSpPr>
          <p:cNvPr id="1431" name="Google Shape;1431;p192"/>
          <p:cNvSpPr txBox="1"/>
          <p:nvPr/>
        </p:nvSpPr>
        <p:spPr>
          <a:xfrm>
            <a:off x="845600" y="5168575"/>
            <a:ext cx="3623100" cy="74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500">
                <a:solidFill>
                  <a:srgbClr val="2A7251"/>
                </a:solidFill>
                <a:latin typeface="Lucida Sans"/>
                <a:ea typeface="Lucida Sans"/>
                <a:cs typeface="Lucida Sans"/>
                <a:sym typeface="Lucida Sans"/>
              </a:rPr>
              <a:t>Keep up to date on free resources, upcoming SAP webinars/professional learning opportunities, job postings and more!</a:t>
            </a:r>
            <a:endParaRPr sz="1500">
              <a:solidFill>
                <a:srgbClr val="2A7251"/>
              </a:solidFill>
              <a:latin typeface="Lucida Sans"/>
              <a:ea typeface="Lucida Sans"/>
              <a:cs typeface="Lucida Sans"/>
              <a:sym typeface="Lucida Sans"/>
            </a:endParaRPr>
          </a:p>
        </p:txBody>
      </p:sp>
      <p:pic>
        <p:nvPicPr>
          <p:cNvPr id="1432" name="Google Shape;1432;p192"/>
          <p:cNvPicPr preferRelativeResize="0"/>
          <p:nvPr/>
        </p:nvPicPr>
        <p:blipFill>
          <a:blip r:embed="rId5">
            <a:alphaModFix/>
          </a:blip>
          <a:stretch>
            <a:fillRect/>
          </a:stretch>
        </p:blipFill>
        <p:spPr>
          <a:xfrm>
            <a:off x="4651100" y="3981225"/>
            <a:ext cx="1557900" cy="1777750"/>
          </a:xfrm>
          <a:prstGeom prst="rect">
            <a:avLst/>
          </a:prstGeom>
          <a:noFill/>
          <a:ln>
            <a:noFill/>
          </a:ln>
        </p:spPr>
      </p:pic>
      <p:sp>
        <p:nvSpPr>
          <p:cNvPr id="1433" name="Google Shape;1433;p192"/>
          <p:cNvSpPr txBox="1"/>
          <p:nvPr/>
        </p:nvSpPr>
        <p:spPr>
          <a:xfrm>
            <a:off x="5848100" y="4780600"/>
            <a:ext cx="2738700" cy="74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600">
                <a:solidFill>
                  <a:srgbClr val="2A7251"/>
                </a:solidFill>
                <a:latin typeface="Lucida Sans"/>
                <a:ea typeface="Lucida Sans"/>
                <a:cs typeface="Lucida Sans"/>
                <a:sym typeface="Lucida Sans"/>
              </a:rPr>
              <a:t>Be a part of creating new tools and resources in partnership with SAP  </a:t>
            </a:r>
            <a:endParaRPr sz="1600">
              <a:solidFill>
                <a:srgbClr val="2A7251"/>
              </a:solidFill>
              <a:latin typeface="Lucida Sans"/>
              <a:ea typeface="Lucida Sans"/>
              <a:cs typeface="Lucida Sans"/>
              <a:sym typeface="Lucida Sans"/>
            </a:endParaRPr>
          </a:p>
          <a:p>
            <a:pPr indent="0" lvl="0" marL="0" rtl="0" algn="ctr">
              <a:spcBef>
                <a:spcPts val="0"/>
              </a:spcBef>
              <a:spcAft>
                <a:spcPts val="0"/>
              </a:spcAft>
              <a:buNone/>
            </a:pPr>
            <a:r>
              <a:t/>
            </a:r>
            <a:endParaRPr sz="1600">
              <a:solidFill>
                <a:srgbClr val="2A7251"/>
              </a:solidFill>
              <a:latin typeface="Lucida Sans"/>
              <a:ea typeface="Lucida Sans"/>
              <a:cs typeface="Lucida Sans"/>
              <a:sym typeface="Lucida Sans"/>
            </a:endParaRPr>
          </a:p>
        </p:txBody>
      </p:sp>
      <p:pic>
        <p:nvPicPr>
          <p:cNvPr id="1434" name="Google Shape;1434;p192"/>
          <p:cNvPicPr preferRelativeResize="0"/>
          <p:nvPr/>
        </p:nvPicPr>
        <p:blipFill>
          <a:blip r:embed="rId6">
            <a:alphaModFix/>
          </a:blip>
          <a:stretch>
            <a:fillRect/>
          </a:stretch>
        </p:blipFill>
        <p:spPr>
          <a:xfrm>
            <a:off x="921800" y="1339163"/>
            <a:ext cx="2567041" cy="1529675"/>
          </a:xfrm>
          <a:prstGeom prst="rect">
            <a:avLst/>
          </a:prstGeom>
          <a:noFill/>
          <a:ln>
            <a:noFill/>
          </a:ln>
        </p:spPr>
      </p:pic>
      <p:pic>
        <p:nvPicPr>
          <p:cNvPr id="1435" name="Google Shape;1435;p192"/>
          <p:cNvPicPr preferRelativeResize="0"/>
          <p:nvPr/>
        </p:nvPicPr>
        <p:blipFill>
          <a:blip r:embed="rId7">
            <a:alphaModFix/>
          </a:blip>
          <a:stretch>
            <a:fillRect/>
          </a:stretch>
        </p:blipFill>
        <p:spPr>
          <a:xfrm>
            <a:off x="4973787" y="896525"/>
            <a:ext cx="3762126" cy="23935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0" name="Shape 1440"/>
        <p:cNvGrpSpPr/>
        <p:nvPr/>
      </p:nvGrpSpPr>
      <p:grpSpPr>
        <a:xfrm>
          <a:off x="0" y="0"/>
          <a:ext cx="0" cy="0"/>
          <a:chOff x="0" y="0"/>
          <a:chExt cx="0" cy="0"/>
        </a:xfrm>
      </p:grpSpPr>
      <p:sp>
        <p:nvSpPr>
          <p:cNvPr id="1441" name="Google Shape;1441;p193"/>
          <p:cNvSpPr txBox="1"/>
          <p:nvPr>
            <p:ph type="title"/>
          </p:nvPr>
        </p:nvSpPr>
        <p:spPr>
          <a:xfrm>
            <a:off x="304800" y="274638"/>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2800"/>
              <a:t>Please J</a:t>
            </a:r>
            <a:r>
              <a:rPr lang="en-US" sz="2800"/>
              <a:t>oin </a:t>
            </a:r>
            <a:r>
              <a:rPr lang="en-US" sz="2800"/>
              <a:t>U</a:t>
            </a:r>
            <a:r>
              <a:rPr lang="en-US" sz="2800"/>
              <a:t>s!</a:t>
            </a:r>
            <a:endParaRPr sz="2800"/>
          </a:p>
        </p:txBody>
      </p:sp>
      <p:sp>
        <p:nvSpPr>
          <p:cNvPr id="1442" name="Google Shape;1442;p193"/>
          <p:cNvSpPr txBox="1"/>
          <p:nvPr/>
        </p:nvSpPr>
        <p:spPr>
          <a:xfrm>
            <a:off x="1879950" y="1937688"/>
            <a:ext cx="5079300" cy="434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800">
                <a:solidFill>
                  <a:srgbClr val="595959"/>
                </a:solidFill>
                <a:latin typeface="Lucida Sans"/>
                <a:ea typeface="Lucida Sans"/>
                <a:cs typeface="Lucida Sans"/>
                <a:sym typeface="Lucida Sans"/>
              </a:rPr>
              <a:t>https://achievethecore.org/ca-signup</a:t>
            </a:r>
            <a:endParaRPr sz="2400">
              <a:solidFill>
                <a:srgbClr val="3F3F39"/>
              </a:solidFill>
              <a:latin typeface="Lucida Sans"/>
              <a:ea typeface="Lucida Sans"/>
              <a:cs typeface="Lucida Sans"/>
              <a:sym typeface="Lucida Sans"/>
            </a:endParaRPr>
          </a:p>
        </p:txBody>
      </p:sp>
      <p:pic>
        <p:nvPicPr>
          <p:cNvPr id="1443" name="Google Shape;1443;p193"/>
          <p:cNvPicPr preferRelativeResize="0"/>
          <p:nvPr/>
        </p:nvPicPr>
        <p:blipFill>
          <a:blip r:embed="rId3">
            <a:alphaModFix/>
          </a:blip>
          <a:stretch>
            <a:fillRect/>
          </a:stretch>
        </p:blipFill>
        <p:spPr>
          <a:xfrm>
            <a:off x="771300" y="3804863"/>
            <a:ext cx="742801" cy="742801"/>
          </a:xfrm>
          <a:prstGeom prst="rect">
            <a:avLst/>
          </a:prstGeom>
          <a:noFill/>
          <a:ln>
            <a:noFill/>
          </a:ln>
        </p:spPr>
      </p:pic>
      <p:pic>
        <p:nvPicPr>
          <p:cNvPr id="1444" name="Google Shape;1444;p193"/>
          <p:cNvPicPr preferRelativeResize="0"/>
          <p:nvPr/>
        </p:nvPicPr>
        <p:blipFill>
          <a:blip r:embed="rId4">
            <a:alphaModFix/>
          </a:blip>
          <a:stretch>
            <a:fillRect/>
          </a:stretch>
        </p:blipFill>
        <p:spPr>
          <a:xfrm>
            <a:off x="833125" y="4835438"/>
            <a:ext cx="619125" cy="619125"/>
          </a:xfrm>
          <a:prstGeom prst="rect">
            <a:avLst/>
          </a:prstGeom>
          <a:noFill/>
          <a:ln>
            <a:noFill/>
          </a:ln>
        </p:spPr>
      </p:pic>
      <p:pic>
        <p:nvPicPr>
          <p:cNvPr id="1445" name="Google Shape;1445;p193"/>
          <p:cNvPicPr preferRelativeResize="0"/>
          <p:nvPr/>
        </p:nvPicPr>
        <p:blipFill>
          <a:blip r:embed="rId5">
            <a:alphaModFix/>
          </a:blip>
          <a:stretch>
            <a:fillRect/>
          </a:stretch>
        </p:blipFill>
        <p:spPr>
          <a:xfrm>
            <a:off x="693225" y="1705413"/>
            <a:ext cx="898950" cy="898950"/>
          </a:xfrm>
          <a:prstGeom prst="rect">
            <a:avLst/>
          </a:prstGeom>
          <a:noFill/>
          <a:ln>
            <a:noFill/>
          </a:ln>
        </p:spPr>
      </p:pic>
      <p:sp>
        <p:nvSpPr>
          <p:cNvPr id="1446" name="Google Shape;1446;p193"/>
          <p:cNvSpPr txBox="1"/>
          <p:nvPr/>
        </p:nvSpPr>
        <p:spPr>
          <a:xfrm>
            <a:off x="1879950" y="2987400"/>
            <a:ext cx="5079300" cy="434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800">
                <a:solidFill>
                  <a:srgbClr val="595959"/>
                </a:solidFill>
                <a:latin typeface="Lucida Sans"/>
                <a:ea typeface="Lucida Sans"/>
                <a:cs typeface="Lucida Sans"/>
                <a:sym typeface="Lucida Sans"/>
              </a:rPr>
              <a:t>Twitter: twitter.com/achievethecore </a:t>
            </a:r>
            <a:endParaRPr sz="2400">
              <a:solidFill>
                <a:srgbClr val="3F3F39"/>
              </a:solidFill>
              <a:latin typeface="Lucida Sans"/>
              <a:ea typeface="Lucida Sans"/>
              <a:cs typeface="Lucida Sans"/>
              <a:sym typeface="Lucida Sans"/>
            </a:endParaRPr>
          </a:p>
        </p:txBody>
      </p:sp>
      <p:sp>
        <p:nvSpPr>
          <p:cNvPr id="1447" name="Google Shape;1447;p193"/>
          <p:cNvSpPr txBox="1"/>
          <p:nvPr/>
        </p:nvSpPr>
        <p:spPr>
          <a:xfrm>
            <a:off x="1879950" y="3959075"/>
            <a:ext cx="5079300" cy="434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800">
                <a:solidFill>
                  <a:srgbClr val="595959"/>
                </a:solidFill>
                <a:latin typeface="Lucida Sans"/>
                <a:ea typeface="Lucida Sans"/>
                <a:cs typeface="Lucida Sans"/>
                <a:sym typeface="Lucida Sans"/>
              </a:rPr>
              <a:t>Facebook: facebook.com/achievethecore</a:t>
            </a:r>
            <a:endParaRPr sz="2400">
              <a:solidFill>
                <a:srgbClr val="3F3F39"/>
              </a:solidFill>
              <a:latin typeface="Lucida Sans"/>
              <a:ea typeface="Lucida Sans"/>
              <a:cs typeface="Lucida Sans"/>
              <a:sym typeface="Lucida Sans"/>
            </a:endParaRPr>
          </a:p>
        </p:txBody>
      </p:sp>
      <p:sp>
        <p:nvSpPr>
          <p:cNvPr id="1448" name="Google Shape;1448;p193"/>
          <p:cNvSpPr txBox="1"/>
          <p:nvPr/>
        </p:nvSpPr>
        <p:spPr>
          <a:xfrm>
            <a:off x="1879950" y="4930750"/>
            <a:ext cx="5079300" cy="434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800">
                <a:solidFill>
                  <a:srgbClr val="595959"/>
                </a:solidFill>
                <a:latin typeface="Lucida Sans"/>
                <a:ea typeface="Lucida Sans"/>
                <a:cs typeface="Lucida Sans"/>
                <a:sym typeface="Lucida Sans"/>
              </a:rPr>
              <a:t>Pinterest: pinterest.com/achievethecore</a:t>
            </a:r>
            <a:endParaRPr sz="2400">
              <a:solidFill>
                <a:srgbClr val="3F3F39"/>
              </a:solidFill>
              <a:latin typeface="Lucida Sans"/>
              <a:ea typeface="Lucida Sans"/>
              <a:cs typeface="Lucida Sans"/>
              <a:sym typeface="Lucida Sans"/>
            </a:endParaRPr>
          </a:p>
        </p:txBody>
      </p:sp>
      <p:pic>
        <p:nvPicPr>
          <p:cNvPr id="1449" name="Google Shape;1449;p193"/>
          <p:cNvPicPr preferRelativeResize="0"/>
          <p:nvPr/>
        </p:nvPicPr>
        <p:blipFill>
          <a:blip r:embed="rId6">
            <a:alphaModFix/>
          </a:blip>
          <a:stretch>
            <a:fillRect/>
          </a:stretch>
        </p:blipFill>
        <p:spPr>
          <a:xfrm>
            <a:off x="830200" y="2892113"/>
            <a:ext cx="625000" cy="625000"/>
          </a:xfrm>
          <a:prstGeom prst="rect">
            <a:avLst/>
          </a:prstGeom>
          <a:noFill/>
          <a:ln>
            <a:noFill/>
          </a:ln>
        </p:spPr>
      </p:pic>
      <p:pic>
        <p:nvPicPr>
          <p:cNvPr id="1450" name="Google Shape;1450;p193"/>
          <p:cNvPicPr preferRelativeResize="0"/>
          <p:nvPr/>
        </p:nvPicPr>
        <p:blipFill>
          <a:blip r:embed="rId7">
            <a:alphaModFix/>
          </a:blip>
          <a:stretch>
            <a:fillRect/>
          </a:stretch>
        </p:blipFill>
        <p:spPr>
          <a:xfrm>
            <a:off x="7313039" y="4835450"/>
            <a:ext cx="1151686" cy="14849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5" name="Shape 1455"/>
        <p:cNvGrpSpPr/>
        <p:nvPr/>
      </p:nvGrpSpPr>
      <p:grpSpPr>
        <a:xfrm>
          <a:off x="0" y="0"/>
          <a:ext cx="0" cy="0"/>
          <a:chOff x="0" y="0"/>
          <a:chExt cx="0" cy="0"/>
        </a:xfrm>
      </p:grpSpPr>
      <p:sp>
        <p:nvSpPr>
          <p:cNvPr id="1456" name="Google Shape;1456;p19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3F3F39"/>
              </a:buClr>
              <a:buSzPts val="700"/>
              <a:buFont typeface="Allerta"/>
              <a:buNone/>
            </a:pPr>
            <a:r>
              <a:rPr b="0" i="0" lang="en-US" sz="2800" u="none" cap="none" strike="noStrike">
                <a:solidFill>
                  <a:srgbClr val="3F3F39"/>
                </a:solidFill>
                <a:latin typeface="Lucida Sans"/>
                <a:ea typeface="Lucida Sans"/>
                <a:cs typeface="Lucida Sans"/>
                <a:sym typeface="Lucida Sans"/>
              </a:rPr>
              <a:t>Please </a:t>
            </a:r>
            <a:r>
              <a:rPr lang="en-US" sz="2800">
                <a:solidFill>
                  <a:srgbClr val="3F3F39"/>
                </a:solidFill>
              </a:rPr>
              <a:t>J</a:t>
            </a:r>
            <a:r>
              <a:rPr b="0" i="0" lang="en-US" sz="2800" u="none" cap="none" strike="noStrike">
                <a:solidFill>
                  <a:srgbClr val="3F3F39"/>
                </a:solidFill>
                <a:latin typeface="Lucida Sans"/>
                <a:ea typeface="Lucida Sans"/>
                <a:cs typeface="Lucida Sans"/>
                <a:sym typeface="Lucida Sans"/>
              </a:rPr>
              <a:t>oin </a:t>
            </a:r>
            <a:r>
              <a:rPr lang="en-US" sz="2800">
                <a:solidFill>
                  <a:srgbClr val="3F3F39"/>
                </a:solidFill>
              </a:rPr>
              <a:t>U</a:t>
            </a:r>
            <a:r>
              <a:rPr b="0" i="0" lang="en-US" sz="2800" u="none" cap="none" strike="noStrike">
                <a:solidFill>
                  <a:srgbClr val="3F3F39"/>
                </a:solidFill>
                <a:latin typeface="Lucida Sans"/>
                <a:ea typeface="Lucida Sans"/>
                <a:cs typeface="Lucida Sans"/>
                <a:sym typeface="Lucida Sans"/>
              </a:rPr>
              <a:t>s </a:t>
            </a:r>
            <a:r>
              <a:rPr lang="en-US" sz="2800">
                <a:solidFill>
                  <a:srgbClr val="3F3F39"/>
                </a:solidFill>
              </a:rPr>
              <a:t>A</a:t>
            </a:r>
            <a:r>
              <a:rPr b="0" i="0" lang="en-US" sz="2800" u="none" cap="none" strike="noStrike">
                <a:solidFill>
                  <a:srgbClr val="3F3F39"/>
                </a:solidFill>
                <a:latin typeface="Lucida Sans"/>
                <a:ea typeface="Lucida Sans"/>
                <a:cs typeface="Lucida Sans"/>
                <a:sym typeface="Lucida Sans"/>
              </a:rPr>
              <a:t>gain </a:t>
            </a:r>
            <a:r>
              <a:rPr lang="en-US" sz="2800">
                <a:solidFill>
                  <a:srgbClr val="3F3F39"/>
                </a:solidFill>
              </a:rPr>
              <a:t>N</a:t>
            </a:r>
            <a:r>
              <a:rPr b="0" i="0" lang="en-US" sz="2800" u="none" cap="none" strike="noStrike">
                <a:solidFill>
                  <a:srgbClr val="3F3F39"/>
                </a:solidFill>
                <a:latin typeface="Lucida Sans"/>
                <a:ea typeface="Lucida Sans"/>
                <a:cs typeface="Lucida Sans"/>
                <a:sym typeface="Lucida Sans"/>
              </a:rPr>
              <a:t>ext </a:t>
            </a:r>
            <a:r>
              <a:rPr lang="en-US" sz="2800">
                <a:solidFill>
                  <a:srgbClr val="3F3F39"/>
                </a:solidFill>
              </a:rPr>
              <a:t>M</a:t>
            </a:r>
            <a:r>
              <a:rPr b="0" i="0" lang="en-US" sz="2800" u="none" cap="none" strike="noStrike">
                <a:solidFill>
                  <a:srgbClr val="3F3F39"/>
                </a:solidFill>
                <a:latin typeface="Lucida Sans"/>
                <a:ea typeface="Lucida Sans"/>
                <a:cs typeface="Lucida Sans"/>
                <a:sym typeface="Lucida Sans"/>
              </a:rPr>
              <a:t>onth!</a:t>
            </a:r>
            <a:endParaRPr/>
          </a:p>
        </p:txBody>
      </p:sp>
      <p:sp>
        <p:nvSpPr>
          <p:cNvPr id="1457" name="Google Shape;1457;p194"/>
          <p:cNvSpPr txBox="1"/>
          <p:nvPr>
            <p:ph idx="1" type="body"/>
          </p:nvPr>
        </p:nvSpPr>
        <p:spPr>
          <a:xfrm>
            <a:off x="386950" y="1487775"/>
            <a:ext cx="8229600" cy="4526100"/>
          </a:xfrm>
          <a:prstGeom prst="rect">
            <a:avLst/>
          </a:prstGeom>
          <a:noFill/>
          <a:ln>
            <a:noFill/>
          </a:ln>
        </p:spPr>
        <p:txBody>
          <a:bodyPr anchorCtr="0" anchor="t" bIns="45700" lIns="91425" spcFirstLastPara="1" rIns="91425" wrap="square" tIns="45700">
            <a:noAutofit/>
          </a:bodyPr>
          <a:lstStyle/>
          <a:p>
            <a:pPr indent="0" lvl="0" marL="342900" marR="0" rtl="0" algn="l">
              <a:lnSpc>
                <a:spcPct val="100000"/>
              </a:lnSpc>
              <a:spcBef>
                <a:spcPts val="0"/>
              </a:spcBef>
              <a:spcAft>
                <a:spcPts val="0"/>
              </a:spcAft>
              <a:buNone/>
            </a:pPr>
            <a:r>
              <a:rPr b="0" i="0" lang="en-US" sz="2400" u="none" cap="none" strike="noStrike">
                <a:solidFill>
                  <a:srgbClr val="3F3F39"/>
                </a:solidFill>
                <a:latin typeface="Lucida Sans"/>
                <a:ea typeface="Lucida Sans"/>
                <a:cs typeface="Lucida Sans"/>
                <a:sym typeface="Lucida Sans"/>
              </a:rPr>
              <a:t>Next month’s webinar: </a:t>
            </a:r>
            <a:endParaRPr/>
          </a:p>
          <a:p>
            <a:pPr indent="-342900" lvl="0" marL="342900" marR="0" rtl="0" algn="l">
              <a:lnSpc>
                <a:spcPct val="100000"/>
              </a:lnSpc>
              <a:spcBef>
                <a:spcPts val="0"/>
              </a:spcBef>
              <a:spcAft>
                <a:spcPts val="0"/>
              </a:spcAft>
              <a:buClr>
                <a:srgbClr val="3F3F39"/>
              </a:buClr>
              <a:buSzPts val="2400"/>
              <a:buFont typeface="Arial"/>
              <a:buNone/>
            </a:pPr>
            <a:r>
              <a:t/>
            </a:r>
            <a:endParaRPr b="0" i="0" sz="2400" u="none" cap="none" strike="noStrike">
              <a:solidFill>
                <a:srgbClr val="3F3F39"/>
              </a:solidFill>
              <a:latin typeface="Lucida Sans"/>
              <a:ea typeface="Lucida Sans"/>
              <a:cs typeface="Lucida Sans"/>
              <a:sym typeface="Lucida Sans"/>
            </a:endParaRPr>
          </a:p>
          <a:p>
            <a:pPr indent="0" lvl="0" marL="342900" marR="0" rtl="0" algn="l">
              <a:lnSpc>
                <a:spcPct val="100000"/>
              </a:lnSpc>
              <a:spcBef>
                <a:spcPts val="0"/>
              </a:spcBef>
              <a:spcAft>
                <a:spcPts val="0"/>
              </a:spcAft>
              <a:buNone/>
            </a:pPr>
            <a:r>
              <a:rPr lang="en-US"/>
              <a:t>Mathematical Language Routines: Vibrant Discussions in the Math Classroom</a:t>
            </a:r>
            <a:endParaRPr/>
          </a:p>
          <a:p>
            <a:pPr indent="-342900" lvl="0" marL="342900" marR="0" rtl="0" algn="l">
              <a:lnSpc>
                <a:spcPct val="100000"/>
              </a:lnSpc>
              <a:spcBef>
                <a:spcPts val="0"/>
              </a:spcBef>
              <a:spcAft>
                <a:spcPts val="0"/>
              </a:spcAft>
              <a:buClr>
                <a:srgbClr val="3F3F39"/>
              </a:buClr>
              <a:buSzPts val="2400"/>
              <a:buFont typeface="Arial"/>
              <a:buNone/>
            </a:pPr>
            <a:r>
              <a:t/>
            </a:r>
            <a:endParaRPr b="0" i="0" sz="2400" u="none" cap="none" strike="noStrike">
              <a:solidFill>
                <a:srgbClr val="3F3F39"/>
              </a:solidFill>
              <a:latin typeface="Lucida Sans"/>
              <a:ea typeface="Lucida Sans"/>
              <a:cs typeface="Lucida Sans"/>
              <a:sym typeface="Lucida Sans"/>
            </a:endParaRPr>
          </a:p>
          <a:p>
            <a:pPr indent="0" lvl="0" marL="342900" marR="0" rtl="0" algn="l">
              <a:lnSpc>
                <a:spcPct val="100000"/>
              </a:lnSpc>
              <a:spcBef>
                <a:spcPts val="0"/>
              </a:spcBef>
              <a:spcAft>
                <a:spcPts val="0"/>
              </a:spcAft>
              <a:buNone/>
            </a:pPr>
            <a:r>
              <a:rPr b="0" i="0" lang="en-US" sz="2400" u="none" cap="none" strike="noStrike">
                <a:solidFill>
                  <a:srgbClr val="3F3F39"/>
                </a:solidFill>
                <a:latin typeface="Lucida Sans"/>
                <a:ea typeface="Lucida Sans"/>
                <a:cs typeface="Lucida Sans"/>
                <a:sym typeface="Lucida Sans"/>
              </a:rPr>
              <a:t>Register Here: </a:t>
            </a:r>
            <a:r>
              <a:rPr i="0" lang="en-US" u="none" cap="none" strike="noStrike">
                <a:solidFill>
                  <a:srgbClr val="3F3F39"/>
                </a:solidFill>
              </a:rPr>
              <a:t> </a:t>
            </a:r>
            <a:r>
              <a:rPr lang="en-US" u="sng">
                <a:solidFill>
                  <a:srgbClr val="2288AF"/>
                </a:solidFill>
                <a:hlinkClick r:id="rId3"/>
              </a:rPr>
              <a:t>https://event.on24.com/wcc/r/2069823/5E755C8DE93E1F1E69562070FBC3C775</a:t>
            </a:r>
            <a:endParaRPr/>
          </a:p>
          <a:p>
            <a:pPr indent="0" lvl="0" marL="342900" marR="0" rtl="0" algn="l">
              <a:lnSpc>
                <a:spcPct val="100000"/>
              </a:lnSpc>
              <a:spcBef>
                <a:spcPts val="0"/>
              </a:spcBef>
              <a:spcAft>
                <a:spcPts val="0"/>
              </a:spcAft>
              <a:buNone/>
            </a:pPr>
            <a:r>
              <a:t/>
            </a:r>
            <a:endParaRPr/>
          </a:p>
          <a:p>
            <a:pPr indent="0" lvl="0" marL="342900" marR="0" rtl="0" algn="l">
              <a:lnSpc>
                <a:spcPct val="100000"/>
              </a:lnSpc>
              <a:spcBef>
                <a:spcPts val="0"/>
              </a:spcBef>
              <a:spcAft>
                <a:spcPts val="0"/>
              </a:spcAft>
              <a:buNone/>
            </a:pPr>
            <a:r>
              <a:t/>
            </a:r>
            <a:endParaRPr>
              <a:uFill>
                <a:noFill/>
              </a:uFill>
              <a:hlinkClick r:id="rId4"/>
            </a:endParaRPr>
          </a:p>
          <a:p>
            <a:pPr indent="0" lvl="0" marL="342900" rtl="0" algn="l">
              <a:lnSpc>
                <a:spcPct val="115000"/>
              </a:lnSpc>
              <a:spcBef>
                <a:spcPts val="400"/>
              </a:spcBef>
              <a:spcAft>
                <a:spcPts val="400"/>
              </a:spcAft>
              <a:buNone/>
            </a:pPr>
            <a:r>
              <a:t/>
            </a:r>
            <a:endParaRPr>
              <a:solidFill>
                <a:srgbClr val="3F3F39"/>
              </a:solidFill>
            </a:endParaRPr>
          </a:p>
        </p:txBody>
      </p:sp>
      <p:pic>
        <p:nvPicPr>
          <p:cNvPr id="1458" name="Google Shape;1458;p194"/>
          <p:cNvPicPr preferRelativeResize="0"/>
          <p:nvPr/>
        </p:nvPicPr>
        <p:blipFill>
          <a:blip r:embed="rId5">
            <a:alphaModFix/>
          </a:blip>
          <a:stretch>
            <a:fillRect/>
          </a:stretch>
        </p:blipFill>
        <p:spPr>
          <a:xfrm>
            <a:off x="1290300" y="4984400"/>
            <a:ext cx="6173975" cy="883775"/>
          </a:xfrm>
          <a:prstGeom prst="rect">
            <a:avLst/>
          </a:prstGeom>
          <a:noFill/>
          <a:ln>
            <a:noFill/>
          </a:ln>
        </p:spPr>
      </p:pic>
      <p:sp>
        <p:nvSpPr>
          <p:cNvPr id="1459" name="Google Shape;1459;p194"/>
          <p:cNvSpPr/>
          <p:nvPr/>
        </p:nvSpPr>
        <p:spPr>
          <a:xfrm rot="7885988">
            <a:off x="5095433" y="4460553"/>
            <a:ext cx="641032" cy="432952"/>
          </a:xfrm>
          <a:prstGeom prst="rightArrow">
            <a:avLst>
              <a:gd fmla="val 50000" name="adj1"/>
              <a:gd fmla="val 50000" name="adj2"/>
            </a:avLst>
          </a:prstGeom>
          <a:solidFill>
            <a:srgbClr val="FFFF00"/>
          </a:solidFill>
          <a:ln cap="flat" cmpd="sng" w="9525">
            <a:solidFill>
              <a:srgbClr val="4546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spd="slow">
    <p:fade thruBlk="1"/>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3" name="Shape 1463"/>
        <p:cNvGrpSpPr/>
        <p:nvPr/>
      </p:nvGrpSpPr>
      <p:grpSpPr>
        <a:xfrm>
          <a:off x="0" y="0"/>
          <a:ext cx="0" cy="0"/>
          <a:chOff x="0" y="0"/>
          <a:chExt cx="0" cy="0"/>
        </a:xfrm>
      </p:grpSpPr>
      <p:sp>
        <p:nvSpPr>
          <p:cNvPr id="1464" name="Google Shape;1464;p195"/>
          <p:cNvSpPr txBox="1"/>
          <p:nvPr>
            <p:ph type="title"/>
          </p:nvPr>
        </p:nvSpPr>
        <p:spPr>
          <a:xfrm>
            <a:off x="216568" y="2829678"/>
            <a:ext cx="8620552" cy="86836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700"/>
              <a:buFont typeface="Allerta"/>
              <a:buNone/>
            </a:pPr>
            <a:r>
              <a:rPr b="0" i="0" lang="en-US" sz="2800" u="none" cap="none" strike="noStrike">
                <a:solidFill>
                  <a:schemeClr val="lt1"/>
                </a:solidFill>
                <a:latin typeface="Lucida Sans"/>
                <a:ea typeface="Lucida Sans"/>
                <a:cs typeface="Lucida Sans"/>
                <a:sym typeface="Lucida Sans"/>
              </a:rPr>
              <a:t>Thank You!</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1" name="Shape 1101"/>
        <p:cNvGrpSpPr/>
        <p:nvPr/>
      </p:nvGrpSpPr>
      <p:grpSpPr>
        <a:xfrm>
          <a:off x="0" y="0"/>
          <a:ext cx="0" cy="0"/>
          <a:chOff x="0" y="0"/>
          <a:chExt cx="0" cy="0"/>
        </a:xfrm>
      </p:grpSpPr>
      <p:sp>
        <p:nvSpPr>
          <p:cNvPr id="1102" name="Google Shape;1102;p152"/>
          <p:cNvSpPr txBox="1"/>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2800">
                <a:solidFill>
                  <a:srgbClr val="3F3F39"/>
                </a:solidFill>
                <a:latin typeface="Lucida Sans"/>
                <a:ea typeface="Lucida Sans"/>
                <a:cs typeface="Lucida Sans"/>
                <a:sym typeface="Lucida Sans"/>
              </a:rPr>
              <a:t>Tweet with Us!</a:t>
            </a:r>
            <a:endParaRPr sz="2400">
              <a:solidFill>
                <a:srgbClr val="595959"/>
              </a:solidFill>
              <a:latin typeface="Lucida Sans"/>
              <a:ea typeface="Lucida Sans"/>
              <a:cs typeface="Lucida Sans"/>
              <a:sym typeface="Lucida Sans"/>
            </a:endParaRPr>
          </a:p>
        </p:txBody>
      </p:sp>
      <p:sp>
        <p:nvSpPr>
          <p:cNvPr id="1103" name="Google Shape;1103;p152"/>
          <p:cNvSpPr txBox="1"/>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400">
                <a:solidFill>
                  <a:srgbClr val="3F3F39"/>
                </a:solidFill>
                <a:latin typeface="Lucida Sans"/>
                <a:ea typeface="Lucida Sans"/>
                <a:cs typeface="Lucida Sans"/>
                <a:sym typeface="Lucida Sans"/>
              </a:rPr>
              <a:t>Please feel free to tweet during and after the webinar using #coreadvocates.</a:t>
            </a:r>
            <a:endParaRPr sz="2200">
              <a:solidFill>
                <a:srgbClr val="595959"/>
              </a:solidFill>
              <a:latin typeface="Lucida Sans"/>
              <a:ea typeface="Lucida Sans"/>
              <a:cs typeface="Lucida Sans"/>
              <a:sym typeface="Lucida Sans"/>
            </a:endParaRPr>
          </a:p>
          <a:p>
            <a:pPr indent="0" lvl="0" marL="0" rtl="0" algn="l">
              <a:spcBef>
                <a:spcPts val="480"/>
              </a:spcBef>
              <a:spcAft>
                <a:spcPts val="0"/>
              </a:spcAft>
              <a:buNone/>
            </a:pPr>
            <a:r>
              <a:t/>
            </a:r>
            <a:endParaRPr sz="2400">
              <a:solidFill>
                <a:srgbClr val="3F3F39"/>
              </a:solidFill>
              <a:latin typeface="Lucida Sans"/>
              <a:ea typeface="Lucida Sans"/>
              <a:cs typeface="Lucida Sans"/>
              <a:sym typeface="Lucida Sans"/>
            </a:endParaRPr>
          </a:p>
          <a:p>
            <a:pPr indent="-342900" lvl="0" marL="342900" rtl="0" algn="l">
              <a:spcBef>
                <a:spcPts val="48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@achievethecore</a:t>
            </a:r>
            <a:endParaRPr sz="2200">
              <a:solidFill>
                <a:srgbClr val="434343"/>
              </a:solidFill>
              <a:latin typeface="Lucida Sans"/>
              <a:ea typeface="Lucida Sans"/>
              <a:cs typeface="Lucida Sans"/>
              <a:sym typeface="Lucida Sans"/>
            </a:endParaRPr>
          </a:p>
          <a:p>
            <a:pPr indent="-342900" lvl="0" marL="342900" rtl="0" algn="l">
              <a:spcBef>
                <a:spcPts val="48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@drbdrost</a:t>
            </a:r>
            <a:endParaRPr sz="2400">
              <a:solidFill>
                <a:srgbClr val="434343"/>
              </a:solidFill>
              <a:latin typeface="Lucida Sans"/>
              <a:ea typeface="Lucida Sans"/>
              <a:cs typeface="Lucida Sans"/>
              <a:sym typeface="Lucida Sans"/>
            </a:endParaRPr>
          </a:p>
          <a:p>
            <a:pPr indent="-342900" lvl="0" marL="342900" rtl="0" algn="l">
              <a:spcBef>
                <a:spcPts val="48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@yomistere</a:t>
            </a:r>
            <a:endParaRPr sz="2400">
              <a:solidFill>
                <a:srgbClr val="434343"/>
              </a:solidFill>
              <a:latin typeface="Lucida Sans"/>
              <a:ea typeface="Lucida Sans"/>
              <a:cs typeface="Lucida Sans"/>
              <a:sym typeface="Lucida Sans"/>
            </a:endParaRPr>
          </a:p>
        </p:txBody>
      </p:sp>
      <p:pic>
        <p:nvPicPr>
          <p:cNvPr id="1104" name="Google Shape;1104;p152"/>
          <p:cNvPicPr preferRelativeResize="0"/>
          <p:nvPr/>
        </p:nvPicPr>
        <p:blipFill rotWithShape="1">
          <a:blip r:embed="rId3">
            <a:alphaModFix/>
          </a:blip>
          <a:srcRect b="0" l="0" r="0" t="0"/>
          <a:stretch/>
        </p:blipFill>
        <p:spPr>
          <a:xfrm>
            <a:off x="7197163" y="157850"/>
            <a:ext cx="1750287" cy="1259775"/>
          </a:xfrm>
          <a:prstGeom prst="rect">
            <a:avLst/>
          </a:prstGeom>
          <a:noFill/>
          <a:ln>
            <a:noFill/>
          </a:ln>
        </p:spPr>
      </p:pic>
      <p:pic>
        <p:nvPicPr>
          <p:cNvPr id="1105" name="Google Shape;1105;p152"/>
          <p:cNvPicPr preferRelativeResize="0"/>
          <p:nvPr/>
        </p:nvPicPr>
        <p:blipFill rotWithShape="1">
          <a:blip r:embed="rId4">
            <a:alphaModFix/>
          </a:blip>
          <a:srcRect b="0" l="0" r="0" t="8475"/>
          <a:stretch/>
        </p:blipFill>
        <p:spPr>
          <a:xfrm>
            <a:off x="4041201" y="2136513"/>
            <a:ext cx="4983101" cy="3420449"/>
          </a:xfrm>
          <a:prstGeom prst="rect">
            <a:avLst/>
          </a:prstGeom>
          <a:noFill/>
          <a:ln>
            <a:noFill/>
          </a:ln>
        </p:spPr>
      </p:pic>
      <p:sp>
        <p:nvSpPr>
          <p:cNvPr id="1106" name="Google Shape;1106;p152"/>
          <p:cNvSpPr/>
          <p:nvPr/>
        </p:nvSpPr>
        <p:spPr>
          <a:xfrm>
            <a:off x="6994825" y="5195450"/>
            <a:ext cx="410400" cy="3615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152"/>
          <p:cNvSpPr txBox="1"/>
          <p:nvPr/>
        </p:nvSpPr>
        <p:spPr>
          <a:xfrm>
            <a:off x="6515875" y="6126175"/>
            <a:ext cx="1750200" cy="2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latin typeface="Lucida Sans"/>
                <a:ea typeface="Lucida Sans"/>
                <a:cs typeface="Lucida Sans"/>
                <a:sym typeface="Lucida Sans"/>
              </a:rPr>
              <a:t>Click here!</a:t>
            </a:r>
            <a:endParaRPr sz="2000">
              <a:latin typeface="Lucida Sans"/>
              <a:ea typeface="Lucida Sans"/>
              <a:cs typeface="Lucida Sans"/>
              <a:sym typeface="Lucida Sans"/>
            </a:endParaRPr>
          </a:p>
        </p:txBody>
      </p:sp>
      <p:sp>
        <p:nvSpPr>
          <p:cNvPr id="1108" name="Google Shape;1108;p152"/>
          <p:cNvSpPr/>
          <p:nvPr/>
        </p:nvSpPr>
        <p:spPr>
          <a:xfrm>
            <a:off x="7097425" y="5643750"/>
            <a:ext cx="307800" cy="583800"/>
          </a:xfrm>
          <a:prstGeom prst="upArrow">
            <a:avLst>
              <a:gd fmla="val 50000" name="adj1"/>
              <a:gd fmla="val 50000" name="adj2"/>
            </a:avLst>
          </a:prstGeom>
          <a:solidFill>
            <a:srgbClr val="FF0000"/>
          </a:solidFill>
          <a:ln cap="flat" cmpd="sng" w="9525">
            <a:solidFill>
              <a:srgbClr val="4546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3" name="Shape 1113"/>
        <p:cNvGrpSpPr/>
        <p:nvPr/>
      </p:nvGrpSpPr>
      <p:grpSpPr>
        <a:xfrm>
          <a:off x="0" y="0"/>
          <a:ext cx="0" cy="0"/>
          <a:chOff x="0" y="0"/>
          <a:chExt cx="0" cy="0"/>
        </a:xfrm>
      </p:grpSpPr>
      <p:sp>
        <p:nvSpPr>
          <p:cNvPr id="1114" name="Google Shape;1114;p153"/>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700"/>
              <a:buFont typeface="Allerta"/>
              <a:buNone/>
            </a:pPr>
            <a:r>
              <a:rPr b="0" i="0" lang="en-US" sz="2800" u="none" cap="none" strike="noStrike">
                <a:solidFill>
                  <a:srgbClr val="3F3F39"/>
                </a:solidFill>
                <a:latin typeface="Lucida Sans"/>
                <a:ea typeface="Lucida Sans"/>
                <a:cs typeface="Lucida Sans"/>
                <a:sym typeface="Lucida Sans"/>
              </a:rPr>
              <a:t>Engage with </a:t>
            </a:r>
            <a:r>
              <a:rPr lang="en-US" sz="2800">
                <a:solidFill>
                  <a:srgbClr val="3F3F39"/>
                </a:solidFill>
              </a:rPr>
              <a:t>U</a:t>
            </a:r>
            <a:r>
              <a:rPr b="0" i="0" lang="en-US" sz="2800" u="none" cap="none" strike="noStrike">
                <a:solidFill>
                  <a:srgbClr val="3F3F39"/>
                </a:solidFill>
                <a:latin typeface="Lucida Sans"/>
                <a:ea typeface="Lucida Sans"/>
                <a:cs typeface="Lucida Sans"/>
                <a:sym typeface="Lucida Sans"/>
              </a:rPr>
              <a:t>s!</a:t>
            </a:r>
            <a:endParaRPr/>
          </a:p>
        </p:txBody>
      </p:sp>
      <p:sp>
        <p:nvSpPr>
          <p:cNvPr id="1115" name="Google Shape;1115;p153"/>
          <p:cNvSpPr txBox="1"/>
          <p:nvPr>
            <p:ph idx="1" type="body"/>
          </p:nvPr>
        </p:nvSpPr>
        <p:spPr>
          <a:xfrm>
            <a:off x="457200" y="1600200"/>
            <a:ext cx="7373100" cy="452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600"/>
              <a:buFont typeface="Arial"/>
              <a:buNone/>
            </a:pPr>
            <a:r>
              <a:rPr lang="en-US">
                <a:solidFill>
                  <a:srgbClr val="3F3F39"/>
                </a:solidFill>
              </a:rPr>
              <a:t>During the webinar</a:t>
            </a:r>
            <a:endParaRPr/>
          </a:p>
          <a:p>
            <a:pPr indent="0" lvl="0" marL="457200" rtl="0" algn="l">
              <a:lnSpc>
                <a:spcPct val="115000"/>
              </a:lnSpc>
              <a:spcBef>
                <a:spcPts val="500"/>
              </a:spcBef>
              <a:spcAft>
                <a:spcPts val="0"/>
              </a:spcAft>
              <a:buClr>
                <a:schemeClr val="dk1"/>
              </a:buClr>
              <a:buSzPts val="500"/>
              <a:buFont typeface="Arial"/>
              <a:buNone/>
            </a:pPr>
            <a:r>
              <a:rPr lang="en-US" sz="2000">
                <a:solidFill>
                  <a:schemeClr val="dk1"/>
                </a:solidFill>
              </a:rPr>
              <a:t>– </a:t>
            </a:r>
            <a:r>
              <a:rPr lang="en-US" sz="2000">
                <a:solidFill>
                  <a:srgbClr val="3F3F39"/>
                </a:solidFill>
              </a:rPr>
              <a:t>Questions option</a:t>
            </a:r>
            <a:endParaRPr sz="2000">
              <a:solidFill>
                <a:srgbClr val="3F3F39"/>
              </a:solidFill>
            </a:endParaRPr>
          </a:p>
          <a:p>
            <a:pPr indent="0" lvl="0" marL="457200" rtl="0" algn="l">
              <a:lnSpc>
                <a:spcPct val="115000"/>
              </a:lnSpc>
              <a:spcBef>
                <a:spcPts val="500"/>
              </a:spcBef>
              <a:spcAft>
                <a:spcPts val="0"/>
              </a:spcAft>
              <a:buClr>
                <a:schemeClr val="dk1"/>
              </a:buClr>
              <a:buSzPts val="500"/>
              <a:buFont typeface="Arial"/>
              <a:buNone/>
            </a:pPr>
            <a:r>
              <a:rPr lang="en-US" sz="2000">
                <a:solidFill>
                  <a:schemeClr val="dk1"/>
                </a:solidFill>
              </a:rPr>
              <a:t>– </a:t>
            </a:r>
            <a:r>
              <a:rPr lang="en-US" sz="2000">
                <a:solidFill>
                  <a:srgbClr val="3F3F39"/>
                </a:solidFill>
              </a:rPr>
              <a:t>Group chat </a:t>
            </a:r>
            <a:endParaRPr sz="2000">
              <a:solidFill>
                <a:srgbClr val="3F3F39"/>
              </a:solidFill>
            </a:endParaRPr>
          </a:p>
          <a:p>
            <a:pPr indent="0" lvl="0" marL="457200" rtl="0" algn="l">
              <a:lnSpc>
                <a:spcPct val="115000"/>
              </a:lnSpc>
              <a:spcBef>
                <a:spcPts val="500"/>
              </a:spcBef>
              <a:spcAft>
                <a:spcPts val="0"/>
              </a:spcAft>
              <a:buClr>
                <a:schemeClr val="dk1"/>
              </a:buClr>
              <a:buSzPts val="500"/>
              <a:buFont typeface="Arial"/>
              <a:buNone/>
            </a:pPr>
            <a:r>
              <a:rPr lang="en-US" sz="2000">
                <a:solidFill>
                  <a:schemeClr val="dk1"/>
                </a:solidFill>
              </a:rPr>
              <a:t>– </a:t>
            </a:r>
            <a:r>
              <a:rPr lang="en-US" sz="2000">
                <a:solidFill>
                  <a:srgbClr val="3F3F39"/>
                </a:solidFill>
              </a:rPr>
              <a:t>Resources tab</a:t>
            </a:r>
            <a:endParaRPr sz="2000">
              <a:solidFill>
                <a:srgbClr val="3F3F39"/>
              </a:solidFill>
            </a:endParaRPr>
          </a:p>
          <a:p>
            <a:pPr indent="0" lvl="0" marL="0" rtl="0" algn="l">
              <a:lnSpc>
                <a:spcPct val="115000"/>
              </a:lnSpc>
              <a:spcBef>
                <a:spcPts val="600"/>
              </a:spcBef>
              <a:spcAft>
                <a:spcPts val="0"/>
              </a:spcAft>
              <a:buClr>
                <a:schemeClr val="dk1"/>
              </a:buClr>
              <a:buSzPts val="600"/>
              <a:buFont typeface="Arial"/>
              <a:buNone/>
            </a:pPr>
            <a:r>
              <a:t/>
            </a:r>
            <a:endParaRPr sz="2400">
              <a:solidFill>
                <a:srgbClr val="3F3F39"/>
              </a:solidFill>
            </a:endParaRPr>
          </a:p>
          <a:p>
            <a:pPr indent="0" lvl="0" marL="0" rtl="0" algn="l">
              <a:lnSpc>
                <a:spcPct val="115000"/>
              </a:lnSpc>
              <a:spcBef>
                <a:spcPts val="600"/>
              </a:spcBef>
              <a:spcAft>
                <a:spcPts val="0"/>
              </a:spcAft>
              <a:buClr>
                <a:schemeClr val="dk1"/>
              </a:buClr>
              <a:buSzPts val="600"/>
              <a:buFont typeface="Arial"/>
              <a:buNone/>
            </a:pPr>
            <a:r>
              <a:rPr lang="en-US">
                <a:solidFill>
                  <a:srgbClr val="3F3F39"/>
                </a:solidFill>
              </a:rPr>
              <a:t>After the webinar</a:t>
            </a:r>
            <a:endParaRPr/>
          </a:p>
          <a:p>
            <a:pPr indent="0" lvl="0" marL="457200" rtl="0" algn="l">
              <a:lnSpc>
                <a:spcPct val="115000"/>
              </a:lnSpc>
              <a:spcBef>
                <a:spcPts val="500"/>
              </a:spcBef>
              <a:spcAft>
                <a:spcPts val="0"/>
              </a:spcAft>
              <a:buClr>
                <a:schemeClr val="dk1"/>
              </a:buClr>
              <a:buSzPts val="500"/>
              <a:buFont typeface="Arial"/>
              <a:buNone/>
            </a:pPr>
            <a:r>
              <a:rPr lang="en-US" sz="2000">
                <a:solidFill>
                  <a:schemeClr val="dk1"/>
                </a:solidFill>
              </a:rPr>
              <a:t>– </a:t>
            </a:r>
            <a:r>
              <a:rPr lang="en-US" sz="2000">
                <a:solidFill>
                  <a:srgbClr val="3F3F39"/>
                </a:solidFill>
              </a:rPr>
              <a:t>Access to recording will be emailed to you.</a:t>
            </a:r>
            <a:endParaRPr sz="2000">
              <a:solidFill>
                <a:srgbClr val="3F3F39"/>
              </a:solidFill>
            </a:endParaRPr>
          </a:p>
          <a:p>
            <a:pPr indent="0" lvl="0" marL="457200" rtl="0" algn="l">
              <a:lnSpc>
                <a:spcPct val="115000"/>
              </a:lnSpc>
              <a:spcBef>
                <a:spcPts val="500"/>
              </a:spcBef>
              <a:spcAft>
                <a:spcPts val="0"/>
              </a:spcAft>
              <a:buClr>
                <a:schemeClr val="dk1"/>
              </a:buClr>
              <a:buSzPts val="500"/>
              <a:buFont typeface="Arial"/>
              <a:buNone/>
            </a:pPr>
            <a:r>
              <a:t/>
            </a:r>
            <a:endParaRPr sz="2000">
              <a:solidFill>
                <a:srgbClr val="3F3F39"/>
              </a:solidFill>
            </a:endParaRPr>
          </a:p>
          <a:p>
            <a:pPr indent="0" lvl="0" marL="457200" rtl="0" algn="l">
              <a:lnSpc>
                <a:spcPct val="115000"/>
              </a:lnSpc>
              <a:spcBef>
                <a:spcPts val="500"/>
              </a:spcBef>
              <a:spcAft>
                <a:spcPts val="0"/>
              </a:spcAft>
              <a:buClr>
                <a:schemeClr val="dk1"/>
              </a:buClr>
              <a:buSzPts val="500"/>
              <a:buFont typeface="Arial"/>
              <a:buNone/>
            </a:pPr>
            <a:r>
              <a:rPr i="1" lang="en-US" sz="2000">
                <a:solidFill>
                  <a:srgbClr val="3F3F39"/>
                </a:solidFill>
              </a:rPr>
              <a:t>Take our survey in 2 weeks and receive a certificate verifying 1 hour of professional learning.</a:t>
            </a:r>
            <a:endParaRPr>
              <a:solidFill>
                <a:srgbClr val="3F3F39"/>
              </a:solidFill>
            </a:endParaRPr>
          </a:p>
        </p:txBody>
      </p:sp>
      <p:pic>
        <p:nvPicPr>
          <p:cNvPr id="1116" name="Google Shape;1116;p153"/>
          <p:cNvPicPr preferRelativeResize="0"/>
          <p:nvPr/>
        </p:nvPicPr>
        <p:blipFill>
          <a:blip r:embed="rId3">
            <a:alphaModFix/>
          </a:blip>
          <a:stretch>
            <a:fillRect/>
          </a:stretch>
        </p:blipFill>
        <p:spPr>
          <a:xfrm>
            <a:off x="4341225" y="1600200"/>
            <a:ext cx="4604399" cy="2302200"/>
          </a:xfrm>
          <a:prstGeom prst="rect">
            <a:avLst/>
          </a:prstGeom>
          <a:noFill/>
          <a:ln cap="flat" cmpd="sng" w="9525">
            <a:solidFill>
              <a:srgbClr val="000000"/>
            </a:solidFill>
            <a:prstDash val="solid"/>
            <a:round/>
            <a:headEnd len="sm" w="sm" type="none"/>
            <a:tailEnd len="sm" w="sm" type="none"/>
          </a:ln>
        </p:spPr>
      </p:pic>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1" name="Shape 1121"/>
        <p:cNvGrpSpPr/>
        <p:nvPr/>
      </p:nvGrpSpPr>
      <p:grpSpPr>
        <a:xfrm>
          <a:off x="0" y="0"/>
          <a:ext cx="0" cy="0"/>
          <a:chOff x="0" y="0"/>
          <a:chExt cx="0" cy="0"/>
        </a:xfrm>
      </p:grpSpPr>
      <p:sp>
        <p:nvSpPr>
          <p:cNvPr id="1122" name="Google Shape;1122;p15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3F3F39"/>
              </a:buClr>
              <a:buSzPts val="700"/>
              <a:buFont typeface="Allerta"/>
              <a:buNone/>
            </a:pPr>
            <a:r>
              <a:rPr b="0" i="0" lang="en-US" sz="2800" u="none" cap="none" strike="noStrike">
                <a:solidFill>
                  <a:srgbClr val="666666"/>
                </a:solidFill>
                <a:latin typeface="Lucida Sans"/>
                <a:ea typeface="Lucida Sans"/>
                <a:cs typeface="Lucida Sans"/>
                <a:sym typeface="Lucida Sans"/>
              </a:rPr>
              <a:t>Goals of the </a:t>
            </a:r>
            <a:r>
              <a:rPr lang="en-US" sz="2800">
                <a:solidFill>
                  <a:srgbClr val="666666"/>
                </a:solidFill>
              </a:rPr>
              <a:t>W</a:t>
            </a:r>
            <a:r>
              <a:rPr b="0" i="0" lang="en-US" sz="2800" u="none" cap="none" strike="noStrike">
                <a:solidFill>
                  <a:srgbClr val="666666"/>
                </a:solidFill>
                <a:latin typeface="Lucida Sans"/>
                <a:ea typeface="Lucida Sans"/>
                <a:cs typeface="Lucida Sans"/>
                <a:sym typeface="Lucida Sans"/>
              </a:rPr>
              <a:t>ebinar</a:t>
            </a:r>
            <a:endParaRPr b="0" i="0" sz="2400" u="none" cap="none" strike="noStrike">
              <a:solidFill>
                <a:srgbClr val="595959"/>
              </a:solidFill>
              <a:latin typeface="Lucida Sans"/>
              <a:ea typeface="Lucida Sans"/>
              <a:cs typeface="Lucida Sans"/>
              <a:sym typeface="Lucida Sans"/>
            </a:endParaRPr>
          </a:p>
        </p:txBody>
      </p:sp>
      <p:sp>
        <p:nvSpPr>
          <p:cNvPr id="1123" name="Google Shape;1123;p154"/>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342900" lvl="0" marL="685800" rtl="0" algn="l">
              <a:spcBef>
                <a:spcPts val="0"/>
              </a:spcBef>
              <a:spcAft>
                <a:spcPts val="0"/>
              </a:spcAft>
              <a:buClr>
                <a:srgbClr val="434343"/>
              </a:buClr>
              <a:buSzPts val="2200"/>
              <a:buFont typeface="Lucida Sans"/>
              <a:buChar char="✓"/>
            </a:pPr>
            <a:r>
              <a:rPr lang="en-US">
                <a:solidFill>
                  <a:srgbClr val="434343"/>
                </a:solidFill>
                <a:highlight>
                  <a:schemeClr val="lt1"/>
                </a:highlight>
              </a:rPr>
              <a:t>Learn the features of a strong formative assessment process as it applies to ELA</a:t>
            </a:r>
            <a:endParaRPr>
              <a:solidFill>
                <a:srgbClr val="434343"/>
              </a:solidFill>
              <a:highlight>
                <a:schemeClr val="lt1"/>
              </a:highlight>
            </a:endParaRPr>
          </a:p>
          <a:p>
            <a:pPr indent="-342900" lvl="0" marL="685800" rtl="0" algn="l">
              <a:spcBef>
                <a:spcPts val="0"/>
              </a:spcBef>
              <a:spcAft>
                <a:spcPts val="0"/>
              </a:spcAft>
              <a:buClr>
                <a:srgbClr val="434343"/>
              </a:buClr>
              <a:buSzPts val="2200"/>
              <a:buFont typeface="Lucida Sans"/>
              <a:buChar char="✓"/>
            </a:pPr>
            <a:r>
              <a:rPr lang="en-US">
                <a:solidFill>
                  <a:srgbClr val="434343"/>
                </a:solidFill>
                <a:highlight>
                  <a:srgbClr val="FFFFFF"/>
                </a:highlight>
              </a:rPr>
              <a:t>Understand that formative assessment is an ongoing process--it’s much more than formal assessment</a:t>
            </a:r>
            <a:endParaRPr>
              <a:solidFill>
                <a:srgbClr val="434343"/>
              </a:solidFill>
              <a:highlight>
                <a:srgbClr val="FFFFFF"/>
              </a:highlight>
            </a:endParaRPr>
          </a:p>
          <a:p>
            <a:pPr indent="-342900" lvl="0" marL="685800" rtl="0" algn="l">
              <a:spcBef>
                <a:spcPts val="0"/>
              </a:spcBef>
              <a:spcAft>
                <a:spcPts val="0"/>
              </a:spcAft>
              <a:buClr>
                <a:srgbClr val="434343"/>
              </a:buClr>
              <a:buSzPts val="2200"/>
              <a:buFont typeface="Lucida Sans"/>
              <a:buChar char="✓"/>
            </a:pPr>
            <a:r>
              <a:rPr lang="en-US">
                <a:solidFill>
                  <a:srgbClr val="434343"/>
                </a:solidFill>
                <a:highlight>
                  <a:srgbClr val="FFFFFF"/>
                </a:highlight>
              </a:rPr>
              <a:t>Identify the different types of data/feedback you’ll get from a multi-faceted formative assessment process in ELA</a:t>
            </a:r>
            <a:endParaRPr>
              <a:solidFill>
                <a:srgbClr val="434343"/>
              </a:solidFill>
              <a:highlight>
                <a:srgbClr val="FFFFFF"/>
              </a:highlight>
            </a:endParaRPr>
          </a:p>
          <a:p>
            <a:pPr indent="-342900" lvl="0" marL="685800" rtl="0" algn="l">
              <a:spcBef>
                <a:spcPts val="0"/>
              </a:spcBef>
              <a:spcAft>
                <a:spcPts val="0"/>
              </a:spcAft>
              <a:buClr>
                <a:srgbClr val="434343"/>
              </a:buClr>
              <a:buSzPts val="2200"/>
              <a:buFont typeface="Lucida Sans"/>
              <a:buChar char="✓"/>
            </a:pPr>
            <a:r>
              <a:rPr lang="en-US">
                <a:solidFill>
                  <a:srgbClr val="434343"/>
                </a:solidFill>
                <a:highlight>
                  <a:srgbClr val="FFFFFF"/>
                </a:highlight>
              </a:rPr>
              <a:t>Discuss ways to use formative assessment data to design effective ELA instruction and enhance equity in the classroom</a:t>
            </a:r>
            <a:endParaRPr>
              <a:solidFill>
                <a:srgbClr val="434343"/>
              </a:solidFill>
              <a:highlight>
                <a:srgbClr val="FFFFFF"/>
              </a:highlight>
            </a:endParaRPr>
          </a:p>
          <a:p>
            <a:pPr indent="0" lvl="0" marL="0" marR="0" rtl="0" algn="l">
              <a:lnSpc>
                <a:spcPct val="115000"/>
              </a:lnSpc>
              <a:spcBef>
                <a:spcPts val="0"/>
              </a:spcBef>
              <a:spcAft>
                <a:spcPts val="0"/>
              </a:spcAft>
              <a:buClr>
                <a:srgbClr val="595959"/>
              </a:buClr>
              <a:buSzPts val="2200"/>
              <a:buFont typeface="Arial"/>
              <a:buNone/>
            </a:pPr>
            <a:r>
              <a:t/>
            </a:r>
            <a:endParaRPr b="0" i="0" sz="2200" u="none" cap="none" strike="noStrike">
              <a:solidFill>
                <a:srgbClr val="434343"/>
              </a:solidFill>
              <a:latin typeface="Lucida Sans"/>
              <a:ea typeface="Lucida Sans"/>
              <a:cs typeface="Lucida Sans"/>
              <a:sym typeface="Lucida Sans"/>
            </a:endParaRPr>
          </a:p>
          <a:p>
            <a:pPr indent="0" lvl="0" marL="0" marR="0" rtl="0" algn="l">
              <a:lnSpc>
                <a:spcPct val="115000"/>
              </a:lnSpc>
              <a:spcBef>
                <a:spcPts val="0"/>
              </a:spcBef>
              <a:spcAft>
                <a:spcPts val="0"/>
              </a:spcAft>
              <a:buClr>
                <a:srgbClr val="595959"/>
              </a:buClr>
              <a:buSzPts val="2200"/>
              <a:buFont typeface="Arial"/>
              <a:buNone/>
            </a:pPr>
            <a:r>
              <a:rPr b="0" i="0" lang="en-US" sz="2200" u="none" cap="none" strike="noStrike">
                <a:solidFill>
                  <a:srgbClr val="575757"/>
                </a:solidFill>
                <a:latin typeface="Lucida Sans"/>
                <a:ea typeface="Lucida Sans"/>
                <a:cs typeface="Lucida Sans"/>
                <a:sym typeface="Lucida Sans"/>
              </a:rPr>
              <a:t> </a:t>
            </a:r>
            <a:endParaRPr b="0" i="0" sz="2200" u="none" cap="none" strike="noStrike">
              <a:solidFill>
                <a:srgbClr val="595959"/>
              </a:solidFill>
              <a:latin typeface="Lucida Sans"/>
              <a:ea typeface="Lucida Sans"/>
              <a:cs typeface="Lucida Sans"/>
              <a:sym typeface="Lucida Sans"/>
            </a:endParaRPr>
          </a:p>
          <a:p>
            <a:pPr indent="-342900" lvl="0" marL="342900" marR="0" rtl="0" algn="l">
              <a:lnSpc>
                <a:spcPct val="100000"/>
              </a:lnSpc>
              <a:spcBef>
                <a:spcPts val="0"/>
              </a:spcBef>
              <a:spcAft>
                <a:spcPts val="0"/>
              </a:spcAft>
              <a:buClr>
                <a:srgbClr val="3F3F39"/>
              </a:buClr>
              <a:buSzPts val="2400"/>
              <a:buFont typeface="Arial"/>
              <a:buNone/>
            </a:pPr>
            <a:r>
              <a:t/>
            </a:r>
            <a:endParaRPr b="0" i="0" sz="2400" u="none" cap="none" strike="noStrike">
              <a:solidFill>
                <a:srgbClr val="3F3F39"/>
              </a:solidFill>
              <a:latin typeface="Lucida Sans"/>
              <a:ea typeface="Lucida Sans"/>
              <a:cs typeface="Lucida Sans"/>
              <a:sym typeface="Lucida Sans"/>
            </a:endParaRPr>
          </a:p>
        </p:txBody>
      </p:sp>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8" name="Shape 1128"/>
        <p:cNvGrpSpPr/>
        <p:nvPr/>
      </p:nvGrpSpPr>
      <p:grpSpPr>
        <a:xfrm>
          <a:off x="0" y="0"/>
          <a:ext cx="0" cy="0"/>
          <a:chOff x="0" y="0"/>
          <a:chExt cx="0" cy="0"/>
        </a:xfrm>
      </p:grpSpPr>
      <p:sp>
        <p:nvSpPr>
          <p:cNvPr id="1129" name="Google Shape;1129;p155"/>
          <p:cNvSpPr txBox="1"/>
          <p:nvPr>
            <p:ph type="title"/>
          </p:nvPr>
        </p:nvSpPr>
        <p:spPr>
          <a:xfrm>
            <a:off x="216568" y="2829678"/>
            <a:ext cx="8620500" cy="868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3600"/>
              <a:t>What words come to mind when you hear the word assessment?</a:t>
            </a:r>
            <a:endParaRPr sz="3600"/>
          </a:p>
          <a:p>
            <a:pPr indent="0" lvl="0" marL="0" rtl="0" algn="l">
              <a:spcBef>
                <a:spcPts val="0"/>
              </a:spcBef>
              <a:spcAft>
                <a:spcPts val="0"/>
              </a:spcAft>
              <a:buNone/>
            </a:pPr>
            <a:r>
              <a:t/>
            </a:r>
            <a:endParaRPr/>
          </a:p>
          <a:p>
            <a:pPr indent="0" lvl="0" marL="0" rtl="0" algn="l">
              <a:spcBef>
                <a:spcPts val="0"/>
              </a:spcBef>
              <a:spcAft>
                <a:spcPts val="0"/>
              </a:spcAft>
              <a:buNone/>
            </a:pPr>
            <a:r>
              <a:rPr i="1" lang="en-US"/>
              <a:t>Answer in the Group Chat</a:t>
            </a:r>
            <a:endParaRPr i="1"/>
          </a:p>
        </p:txBody>
      </p:sp>
      <p:pic>
        <p:nvPicPr>
          <p:cNvPr id="1130" name="Google Shape;1130;p155"/>
          <p:cNvPicPr preferRelativeResize="0"/>
          <p:nvPr/>
        </p:nvPicPr>
        <p:blipFill rotWithShape="1">
          <a:blip r:embed="rId3">
            <a:alphaModFix/>
          </a:blip>
          <a:srcRect b="0" l="69408" r="14986" t="0"/>
          <a:stretch/>
        </p:blipFill>
        <p:spPr>
          <a:xfrm>
            <a:off x="3917025" y="4661075"/>
            <a:ext cx="1219600" cy="1118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4" name="Shape 1134"/>
        <p:cNvGrpSpPr/>
        <p:nvPr/>
      </p:nvGrpSpPr>
      <p:grpSpPr>
        <a:xfrm>
          <a:off x="0" y="0"/>
          <a:ext cx="0" cy="0"/>
          <a:chOff x="0" y="0"/>
          <a:chExt cx="0" cy="0"/>
        </a:xfrm>
      </p:grpSpPr>
      <p:sp>
        <p:nvSpPr>
          <p:cNvPr id="1135" name="Google Shape;1135;p156"/>
          <p:cNvSpPr txBox="1"/>
          <p:nvPr>
            <p:ph type="title"/>
          </p:nvPr>
        </p:nvSpPr>
        <p:spPr>
          <a:xfrm>
            <a:off x="216568" y="2416482"/>
            <a:ext cx="8620552" cy="167674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700"/>
              <a:buFont typeface="Allerta"/>
              <a:buNone/>
            </a:pPr>
            <a:r>
              <a:rPr b="0" i="0" lang="en-US" sz="2800" u="none" cap="none" strike="noStrike">
                <a:solidFill>
                  <a:schemeClr val="lt1"/>
                </a:solidFill>
                <a:latin typeface="Lucida Sans"/>
                <a:ea typeface="Lucida Sans"/>
                <a:cs typeface="Lucida Sans"/>
                <a:sym typeface="Lucida Sans"/>
              </a:rPr>
              <a:t>Section 1: </a:t>
            </a:r>
            <a:r>
              <a:rPr lang="en-US"/>
              <a:t>What is</a:t>
            </a:r>
            <a:r>
              <a:rPr lang="en-US"/>
              <a:t> formative assessment</a:t>
            </a:r>
            <a:r>
              <a:rPr lang="en-US"/>
              <a:t>? What role does it play in an assessment system and in instruction?</a:t>
            </a:r>
            <a:endParaRPr b="0" i="0" sz="2800" u="none" cap="none" strike="noStrike">
              <a:solidFill>
                <a:schemeClr val="lt1"/>
              </a:solidFill>
              <a:latin typeface="Lucida Sans"/>
              <a:ea typeface="Lucida Sans"/>
              <a:cs typeface="Lucida Sans"/>
              <a:sym typeface="Lucida Sans"/>
            </a:endParaRPr>
          </a:p>
        </p:txBody>
      </p:sp>
    </p:spTree>
  </p:cSld>
  <p:clrMapOvr>
    <a:masterClrMapping/>
  </p:clrMapOvr>
</p:sld>
</file>

<file path=ppt/theme/theme1.xml><?xml version="1.0" encoding="utf-8"?>
<a:theme xmlns:a="http://schemas.openxmlformats.org/drawingml/2006/main" xmlns:r="http://schemas.openxmlformats.org/officeDocument/2006/relationships"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AP ATC PPT Template revised">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Reading Done Right Theme">
  <a:themeElements>
    <a:clrScheme name="Custom 7">
      <a:dk1>
        <a:srgbClr val="000000"/>
      </a:dk1>
      <a:lt1>
        <a:srgbClr val="FFFFFF"/>
      </a:lt1>
      <a:dk2>
        <a:srgbClr val="000000"/>
      </a:dk2>
      <a:lt2>
        <a:srgbClr val="CEDBE6"/>
      </a:lt2>
      <a:accent1>
        <a:srgbClr val="496F90"/>
      </a:accent1>
      <a:accent2>
        <a:srgbClr val="496F90"/>
      </a:accent2>
      <a:accent3>
        <a:srgbClr val="395579"/>
      </a:accent3>
      <a:accent4>
        <a:srgbClr val="7A8C8E"/>
      </a:accent4>
      <a:accent5>
        <a:srgbClr val="84ACB6"/>
      </a:accent5>
      <a:accent6>
        <a:srgbClr val="395579"/>
      </a:accent6>
      <a:hlink>
        <a:srgbClr val="62A65C"/>
      </a:hlink>
      <a:folHlink>
        <a:srgbClr val="62A65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